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/>
    <p:restoredTop sz="96928"/>
  </p:normalViewPr>
  <p:slideViewPr>
    <p:cSldViewPr snapToObjects="1">
      <p:cViewPr>
        <p:scale>
          <a:sx n="141" d="100"/>
          <a:sy n="141" d="100"/>
        </p:scale>
        <p:origin x="5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27.09.21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27.09.21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27.09.21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27.09.21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27.09.21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5212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E4863-4D5D-6842-B136-2B542DB3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67310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15E03-ED27-5A49-AB8F-15D21BF3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9" y="3586320"/>
            <a:ext cx="673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75DE5-C3EF-AD4F-8874-494E708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122</Words>
  <Application>Microsoft Macintosh PowerPoint</Application>
  <PresentationFormat>Widescreen</PresentationFormat>
  <Paragraphs>34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10</cp:revision>
  <dcterms:created xsi:type="dcterms:W3CDTF">2021-09-27T17:03:07Z</dcterms:created>
  <dcterms:modified xsi:type="dcterms:W3CDTF">2021-09-27T20:58:49Z</dcterms:modified>
</cp:coreProperties>
</file>