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64" r:id="rId5"/>
    <p:sldId id="269" r:id="rId6"/>
    <p:sldId id="266" r:id="rId7"/>
    <p:sldId id="268" r:id="rId8"/>
    <p:sldId id="271" r:id="rId9"/>
    <p:sldId id="262" r:id="rId10"/>
    <p:sldId id="26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5"/>
    <p:restoredTop sz="96303"/>
  </p:normalViewPr>
  <p:slideViewPr>
    <p:cSldViewPr snapToObjects="1">
      <p:cViewPr>
        <p:scale>
          <a:sx n="134" d="100"/>
          <a:sy n="134" d="100"/>
        </p:scale>
        <p:origin x="11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28.09.21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28.09.21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28.09.21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75DE5-C3EF-AD4F-8874-494E708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9610" y="1196752"/>
            <a:ext cx="1103340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Dehejia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R., and Wahba, S. (1999), Causal Effects in Nonexperimental Studies: Reevaluating the Evaluation of Training Programs,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Statistical Association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94, 1053-1062. 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60713" y="4563932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AE091F-869F-3C44-B19B-737ECE4E6FE2}"/>
              </a:ext>
            </a:extLst>
          </p:cNvPr>
          <p:cNvSpPr txBox="1"/>
          <p:nvPr/>
        </p:nvSpPr>
        <p:spPr>
          <a:xfrm>
            <a:off x="460713" y="1321432"/>
            <a:ext cx="12327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736390"/>
            <a:ext cx="1125380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CE074-CF8F-7142-B39F-9192279925BF}"/>
              </a:ext>
            </a:extLst>
          </p:cNvPr>
          <p:cNvSpPr txBox="1"/>
          <p:nvPr/>
        </p:nvSpPr>
        <p:spPr>
          <a:xfrm>
            <a:off x="460713" y="3947227"/>
            <a:ext cx="26321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196752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196751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1722869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79" y="1734945"/>
            <a:ext cx="2121695" cy="1719146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316E98-337B-774C-AD04-98D012460F04}"/>
              </a:ext>
            </a:extLst>
          </p:cNvPr>
          <p:cNvSpPr txBox="1"/>
          <p:nvPr/>
        </p:nvSpPr>
        <p:spPr>
          <a:xfrm>
            <a:off x="515971" y="3854944"/>
            <a:ext cx="23740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2683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268336"/>
                <a:ext cx="6057171" cy="388889"/>
              </a:xfrm>
              <a:prstGeom prst="rect">
                <a:avLst/>
              </a:prstGeom>
              <a:blipFill>
                <a:blip r:embed="rId2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7011CB-D742-F747-A765-A2B80D1DAAFB}"/>
              </a:ext>
            </a:extLst>
          </p:cNvPr>
          <p:cNvSpPr txBox="1"/>
          <p:nvPr/>
        </p:nvSpPr>
        <p:spPr>
          <a:xfrm>
            <a:off x="5237825" y="5743852"/>
            <a:ext cx="17837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Table</a:t>
            </a:r>
          </a:p>
        </p:txBody>
      </p: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pongebob Burns A Paper Meme Maker">
            <a:extLst>
              <a:ext uri="{FF2B5EF4-FFF2-40B4-BE49-F238E27FC236}">
                <a16:creationId xmlns:a16="http://schemas.microsoft.com/office/drawing/2014/main" id="{74501BAF-14E9-094B-930A-34365F41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30" y="1158073"/>
            <a:ext cx="4581192" cy="519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1E460-7DE7-4D40-BD08-D353A1C43655}"/>
                  </a:ext>
                </a:extLst>
              </p:cNvPr>
              <p:cNvSpPr txBox="1"/>
              <p:nvPr/>
            </p:nvSpPr>
            <p:spPr>
              <a:xfrm>
                <a:off x="7517350" y="1988846"/>
                <a:ext cx="1368152" cy="9694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𝑏𝑙𝑎𝑐𝑘</m:t>
                      </m:r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h𝑖𝑠𝑝𝑎𝑛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1E460-7DE7-4D40-BD08-D353A1C4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50" y="1988846"/>
                <a:ext cx="1368152" cy="969496"/>
              </a:xfrm>
              <a:prstGeom prst="rect">
                <a:avLst/>
              </a:prstGeom>
              <a:blipFill>
                <a:blip r:embed="rId3"/>
                <a:stretch>
                  <a:fillRect l="-917" r="-1835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Testing stepwise model against…</a:t>
                </a:r>
              </a:p>
              <a:p>
                <a:pPr algn="l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blipFill>
                <a:blip r:embed="rId4"/>
                <a:stretch>
                  <a:fillRect l="-279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8C1361-9A7E-E543-874F-034F9EDBC041}"/>
              </a:ext>
            </a:extLst>
          </p:cNvPr>
          <p:cNvSpPr txBox="1"/>
          <p:nvPr/>
        </p:nvSpPr>
        <p:spPr>
          <a:xfrm>
            <a:off x="1775520" y="4344212"/>
            <a:ext cx="17208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table</a:t>
            </a:r>
          </a:p>
        </p:txBody>
      </p: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CB800F0-FE5F-D948-AEB8-1567E0FE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3" y="3854464"/>
            <a:ext cx="4537978" cy="264646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A1EB898-9293-C54B-9944-620A0EB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3" y="1073175"/>
            <a:ext cx="4537978" cy="26464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390929" y="3935037"/>
            <a:ext cx="4752528" cy="2646463"/>
            <a:chOff x="5879976" y="3818692"/>
            <a:chExt cx="5216707" cy="2802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160" r="6327" b="4690"/>
            <a:stretch/>
          </p:blipFill>
          <p:spPr>
            <a:xfrm>
              <a:off x="5879976" y="3933056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499276" y="3818692"/>
              <a:ext cx="197810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5212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E4863-4D5D-6842-B136-2B542DB3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67310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15E03-ED27-5A49-AB8F-15D21BF3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9" y="3586320"/>
            <a:ext cx="673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368</Words>
  <Application>Microsoft Macintosh PowerPoint</Application>
  <PresentationFormat>Widescreen</PresentationFormat>
  <Paragraphs>90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35</cp:revision>
  <dcterms:created xsi:type="dcterms:W3CDTF">2021-09-27T17:03:07Z</dcterms:created>
  <dcterms:modified xsi:type="dcterms:W3CDTF">2021-09-28T22:43:33Z</dcterms:modified>
</cp:coreProperties>
</file>