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64" r:id="rId5"/>
    <p:sldId id="265" r:id="rId6"/>
    <p:sldId id="263" r:id="rId7"/>
    <p:sldId id="262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10"/>
    <p:restoredTop sz="96303"/>
  </p:normalViewPr>
  <p:slideViewPr>
    <p:cSldViewPr snapToObjects="1">
      <p:cViewPr>
        <p:scale>
          <a:sx n="142" d="100"/>
          <a:sy n="142" d="100"/>
        </p:scale>
        <p:origin x="7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27.09.21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27.09.21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27.09.21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436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Pretty plot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with re78 (zero inflation)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description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Null: only treat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Full: All mean effects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Uses: treat + age + married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of  these 3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SIG: Treat x age | NS: Treat x married, married x age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between demographic groups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sig interactions for AIC result VS. AIC result + race x treat interaction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a couple of outliers, they are not influential -&gt; ignore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6A20-BA13-B445-98C4-855935A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48680"/>
            <a:ext cx="3212112" cy="111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56D10-50C0-B045-8DAA-C4397B556404}"/>
              </a:ext>
            </a:extLst>
          </p:cNvPr>
          <p:cNvSpPr txBox="1"/>
          <p:nvPr/>
        </p:nvSpPr>
        <p:spPr>
          <a:xfrm>
            <a:off x="4511824" y="166725"/>
            <a:ext cx="397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 AIC + treat x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4BCF-E0D3-A74C-B9AA-42E4662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6" y="535050"/>
            <a:ext cx="4032530" cy="11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394979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1A6D943-D3C6-704C-B71D-862CD909B942}"/>
              </a:ext>
            </a:extLst>
          </p:cNvPr>
          <p:cNvSpPr/>
          <p:nvPr/>
        </p:nvSpPr>
        <p:spPr>
          <a:xfrm>
            <a:off x="443945" y="2996960"/>
            <a:ext cx="1242799" cy="864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BB73F-EDA3-524A-9402-C0B173CBC247}"/>
              </a:ext>
            </a:extLst>
          </p:cNvPr>
          <p:cNvSpPr/>
          <p:nvPr/>
        </p:nvSpPr>
        <p:spPr>
          <a:xfrm>
            <a:off x="2285476" y="2996960"/>
            <a:ext cx="1944216" cy="864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903348-6DD5-D545-8CB0-2C0E22A9049A}"/>
              </a:ext>
            </a:extLst>
          </p:cNvPr>
          <p:cNvCxnSpPr>
            <a:cxnSpLocks/>
          </p:cNvCxnSpPr>
          <p:nvPr/>
        </p:nvCxnSpPr>
        <p:spPr>
          <a:xfrm>
            <a:off x="1686744" y="3429000"/>
            <a:ext cx="598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08CAE-0FBB-6D44-BBF0-75F8C5CB7CD8}"/>
              </a:ext>
            </a:extLst>
          </p:cNvPr>
          <p:cNvSpPr/>
          <p:nvPr/>
        </p:nvSpPr>
        <p:spPr>
          <a:xfrm>
            <a:off x="4828424" y="2996960"/>
            <a:ext cx="1944216" cy="864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958A4B-3DF5-8644-8862-76793BED6B1B}"/>
              </a:ext>
            </a:extLst>
          </p:cNvPr>
          <p:cNvSpPr/>
          <p:nvPr/>
        </p:nvSpPr>
        <p:spPr>
          <a:xfrm>
            <a:off x="7371372" y="2996960"/>
            <a:ext cx="1800200" cy="864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9A4E76-2EE5-DB46-8046-D224EF877A7B}"/>
              </a:ext>
            </a:extLst>
          </p:cNvPr>
          <p:cNvSpPr/>
          <p:nvPr/>
        </p:nvSpPr>
        <p:spPr>
          <a:xfrm>
            <a:off x="9770303" y="2996960"/>
            <a:ext cx="1944216" cy="864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CAC956-B87F-CE4D-9A15-03E102B15299}"/>
              </a:ext>
            </a:extLst>
          </p:cNvPr>
          <p:cNvCxnSpPr>
            <a:cxnSpLocks/>
          </p:cNvCxnSpPr>
          <p:nvPr/>
        </p:nvCxnSpPr>
        <p:spPr>
          <a:xfrm>
            <a:off x="4229692" y="3429000"/>
            <a:ext cx="598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FED4-BB38-704C-B0A5-095B44255B60}"/>
              </a:ext>
            </a:extLst>
          </p:cNvPr>
          <p:cNvCxnSpPr>
            <a:cxnSpLocks/>
          </p:cNvCxnSpPr>
          <p:nvPr/>
        </p:nvCxnSpPr>
        <p:spPr>
          <a:xfrm>
            <a:off x="6772640" y="3429000"/>
            <a:ext cx="598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AE797E-8991-A946-BE59-37E1E1DE5291}"/>
              </a:ext>
            </a:extLst>
          </p:cNvPr>
          <p:cNvCxnSpPr>
            <a:cxnSpLocks/>
          </p:cNvCxnSpPr>
          <p:nvPr/>
        </p:nvCxnSpPr>
        <p:spPr>
          <a:xfrm>
            <a:off x="9171572" y="3429000"/>
            <a:ext cx="598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746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30163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A78EA-4EE9-8746-BEC8-41270460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29FE0-3C90-3B46-825F-4D8A7CC7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5212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E4863-4D5D-6842-B136-2B542DB3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40768"/>
            <a:ext cx="67310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15E03-ED27-5A49-AB8F-15D21BF3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9" y="3586320"/>
            <a:ext cx="6731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75DE5-C3EF-AD4F-8874-494E7084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8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149</Words>
  <Application>Microsoft Macintosh PowerPoint</Application>
  <PresentationFormat>Widescreen</PresentationFormat>
  <Paragraphs>48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16</cp:revision>
  <dcterms:created xsi:type="dcterms:W3CDTF">2021-09-27T17:03:07Z</dcterms:created>
  <dcterms:modified xsi:type="dcterms:W3CDTF">2021-09-27T23:53:12Z</dcterms:modified>
</cp:coreProperties>
</file>