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0"/>
    <p:restoredTop sz="96928"/>
  </p:normalViewPr>
  <p:slideViewPr>
    <p:cSldViewPr snapToObjects="1">
      <p:cViewPr>
        <p:scale>
          <a:sx n="111" d="100"/>
          <a:sy n="111" d="100"/>
        </p:scale>
        <p:origin x="17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27.09.21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27.09.21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27.09.21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6171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20</Words>
  <Application>Microsoft Macintosh PowerPoint</Application>
  <PresentationFormat>Widescreen</PresentationFormat>
  <Paragraphs>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Effects of Job Training for Disadvantaged Workers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7</cp:revision>
  <dcterms:created xsi:type="dcterms:W3CDTF">2021-09-27T17:03:07Z</dcterms:created>
  <dcterms:modified xsi:type="dcterms:W3CDTF">2021-09-27T17:37:04Z</dcterms:modified>
</cp:coreProperties>
</file>