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5" r:id="rId2"/>
    <p:sldId id="256" r:id="rId3"/>
    <p:sldId id="276" r:id="rId4"/>
    <p:sldId id="277" r:id="rId5"/>
    <p:sldId id="283" r:id="rId6"/>
    <p:sldId id="279" r:id="rId7"/>
    <p:sldId id="280" r:id="rId8"/>
    <p:sldId id="281" r:id="rId9"/>
    <p:sldId id="282" r:id="rId10"/>
    <p:sldId id="26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928"/>
  </p:normalViewPr>
  <p:slideViewPr>
    <p:cSldViewPr snapToObjects="1">
      <p:cViewPr>
        <p:scale>
          <a:sx n="101" d="100"/>
          <a:sy n="101" d="100"/>
        </p:scale>
        <p:origin x="3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18.10.21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18.10.21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18.10.21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Moritz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948" y="5517232"/>
            <a:ext cx="1915521" cy="4543037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32" y="1145391"/>
            <a:ext cx="9396536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Black Market Methadone Prices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A7CBC-B3C6-8641-9F12-AB28A2E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9AF1-AF7F-7A40-B118-48507C9A36B4}"/>
              </a:ext>
            </a:extLst>
          </p:cNvPr>
          <p:cNvSpPr txBox="1"/>
          <p:nvPr/>
        </p:nvSpPr>
        <p:spPr>
          <a:xfrm>
            <a:off x="460713" y="332656"/>
            <a:ext cx="1590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43C0B-860B-434B-A757-335A7778D365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B8EF5-4143-8B4C-A7D1-7C1E29B26E64}"/>
              </a:ext>
            </a:extLst>
          </p:cNvPr>
          <p:cNvSpPr txBox="1"/>
          <p:nvPr/>
        </p:nvSpPr>
        <p:spPr>
          <a:xfrm>
            <a:off x="460713" y="1440652"/>
            <a:ext cx="403244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Background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8415C-7E49-1042-A297-277C0399FC4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A4255-E9E4-B34C-AF29-E7263B083EF0}"/>
              </a:ext>
            </a:extLst>
          </p:cNvPr>
          <p:cNvSpPr/>
          <p:nvPr/>
        </p:nvSpPr>
        <p:spPr>
          <a:xfrm>
            <a:off x="460712" y="1225504"/>
            <a:ext cx="4555166" cy="1051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73AC44-CF93-1D43-803D-49EA7DE2F922}"/>
              </a:ext>
            </a:extLst>
          </p:cNvPr>
          <p:cNvSpPr/>
          <p:nvPr/>
        </p:nvSpPr>
        <p:spPr>
          <a:xfrm>
            <a:off x="460937" y="254981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2E08B4-E72E-A64C-803B-2370C06451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38295" y="2276867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09D5D4-49FF-244A-9DA4-586568366BEB}"/>
              </a:ext>
            </a:extLst>
          </p:cNvPr>
          <p:cNvSpPr txBox="1"/>
          <p:nvPr/>
        </p:nvSpPr>
        <p:spPr>
          <a:xfrm>
            <a:off x="5519935" y="1197187"/>
            <a:ext cx="620675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Crowdsourced data on diverted prescription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Unreliable data 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E4086-8215-644C-A284-00C519050F48}"/>
              </a:ext>
            </a:extLst>
          </p:cNvPr>
          <p:cNvSpPr txBox="1"/>
          <p:nvPr/>
        </p:nvSpPr>
        <p:spPr>
          <a:xfrm>
            <a:off x="5519936" y="2649727"/>
            <a:ext cx="62067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Predictors and Interactions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8D425-E3AE-0140-8F58-3E69C85E4653}"/>
              </a:ext>
            </a:extLst>
          </p:cNvPr>
          <p:cNvSpPr txBox="1"/>
          <p:nvPr/>
        </p:nvSpPr>
        <p:spPr>
          <a:xfrm>
            <a:off x="5523628" y="3454628"/>
            <a:ext cx="6207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Fit base-level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FE232-59C3-D44F-8DD7-C90209E85BD9}"/>
              </a:ext>
            </a:extLst>
          </p:cNvPr>
          <p:cNvSpPr txBox="1"/>
          <p:nvPr/>
        </p:nvSpPr>
        <p:spPr>
          <a:xfrm>
            <a:off x="5523628" y="4591750"/>
            <a:ext cx="6207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Fit hierarchal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94C2E-61F0-CA43-9A11-217EDB64A8E0}"/>
              </a:ext>
            </a:extLst>
          </p:cNvPr>
          <p:cNvSpPr/>
          <p:nvPr/>
        </p:nvSpPr>
        <p:spPr>
          <a:xfrm>
            <a:off x="455778" y="3391919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ACF36-1967-B941-90EA-BA4F3B92E812}"/>
              </a:ext>
            </a:extLst>
          </p:cNvPr>
          <p:cNvSpPr/>
          <p:nvPr/>
        </p:nvSpPr>
        <p:spPr>
          <a:xfrm>
            <a:off x="455778" y="4528952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60D6-4DD0-274B-A6F3-1714C10E4A06}"/>
              </a:ext>
            </a:extLst>
          </p:cNvPr>
          <p:cNvSpPr/>
          <p:nvPr/>
        </p:nvSpPr>
        <p:spPr>
          <a:xfrm>
            <a:off x="455778" y="566598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4A36B-75C4-9047-8AB3-99ABEA22D773}"/>
              </a:ext>
            </a:extLst>
          </p:cNvPr>
          <p:cNvSpPr txBox="1"/>
          <p:nvPr/>
        </p:nvSpPr>
        <p:spPr>
          <a:xfrm>
            <a:off x="5523628" y="5713891"/>
            <a:ext cx="62076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 and drawing conclusions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05A43-8B28-C44A-A1C2-5656420FD8EF}"/>
              </a:ext>
            </a:extLst>
          </p:cNvPr>
          <p:cNvCxnSpPr>
            <a:cxnSpLocks/>
          </p:cNvCxnSpPr>
          <p:nvPr/>
        </p:nvCxnSpPr>
        <p:spPr>
          <a:xfrm>
            <a:off x="2733135" y="3139845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57584-7EDB-6649-BE3D-B4C47E7AB8DA}"/>
              </a:ext>
            </a:extLst>
          </p:cNvPr>
          <p:cNvCxnSpPr>
            <a:cxnSpLocks/>
          </p:cNvCxnSpPr>
          <p:nvPr/>
        </p:nvCxnSpPr>
        <p:spPr>
          <a:xfrm>
            <a:off x="2732910" y="426672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F6764-FB2D-9945-B333-EE06886E2028}"/>
              </a:ext>
            </a:extLst>
          </p:cNvPr>
          <p:cNvCxnSpPr>
            <a:cxnSpLocks/>
          </p:cNvCxnSpPr>
          <p:nvPr/>
        </p:nvCxnSpPr>
        <p:spPr>
          <a:xfrm>
            <a:off x="2732685" y="541207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4376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(Assumptions)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79F7B6-0FB1-E243-8C19-8077A5C6C57A}"/>
              </a:ext>
            </a:extLst>
          </p:cNvPr>
          <p:cNvSpPr txBox="1"/>
          <p:nvPr/>
        </p:nvSpPr>
        <p:spPr>
          <a:xfrm>
            <a:off x="443052" y="1217076"/>
            <a:ext cx="45252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source inputs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A8E32-811D-C44A-AB89-C424B4BE7399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5C908C-3F65-8542-AA35-D303D7E3BC8C}"/>
              </a:ext>
            </a:extLst>
          </p:cNvPr>
          <p:cNvSpPr txBox="1"/>
          <p:nvPr/>
        </p:nvSpPr>
        <p:spPr>
          <a:xfrm>
            <a:off x="6073709" y="1213380"/>
            <a:ext cx="244297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 err="1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mgstr</a:t>
            </a:r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groupings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1C6B17-E76D-E540-8BBF-5146F72AC740}"/>
              </a:ext>
            </a:extLst>
          </p:cNvPr>
          <p:cNvCxnSpPr>
            <a:cxnSpLocks/>
          </p:cNvCxnSpPr>
          <p:nvPr/>
        </p:nvCxnSpPr>
        <p:spPr>
          <a:xfrm>
            <a:off x="6073709" y="1586408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634F13-4C42-8C4A-90B0-538BD177AD4E}"/>
              </a:ext>
            </a:extLst>
          </p:cNvPr>
          <p:cNvSpPr txBox="1"/>
          <p:nvPr/>
        </p:nvSpPr>
        <p:spPr>
          <a:xfrm>
            <a:off x="6073709" y="3945077"/>
            <a:ext cx="21881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1A87EB-4C0A-BC4F-A0EA-1E6EB27412B1}"/>
              </a:ext>
            </a:extLst>
          </p:cNvPr>
          <p:cNvCxnSpPr>
            <a:cxnSpLocks/>
          </p:cNvCxnSpPr>
          <p:nvPr/>
        </p:nvCxnSpPr>
        <p:spPr>
          <a:xfrm>
            <a:off x="6073709" y="4318105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F16D7AF-8A66-0F4C-9E54-379460A918E9}"/>
              </a:ext>
            </a:extLst>
          </p:cNvPr>
          <p:cNvSpPr/>
          <p:nvPr/>
        </p:nvSpPr>
        <p:spPr>
          <a:xfrm>
            <a:off x="2323938" y="2683064"/>
            <a:ext cx="1530831" cy="7459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0731F-810F-F946-8DFB-DDDF2825A4A9}"/>
              </a:ext>
            </a:extLst>
          </p:cNvPr>
          <p:cNvSpPr/>
          <p:nvPr/>
        </p:nvSpPr>
        <p:spPr>
          <a:xfrm>
            <a:off x="2325311" y="4497439"/>
            <a:ext cx="1530831" cy="7459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Input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48CF6CD-4CA1-9C4F-8C7F-EBA0072C789E}"/>
              </a:ext>
            </a:extLst>
          </p:cNvPr>
          <p:cNvSpPr/>
          <p:nvPr/>
        </p:nvSpPr>
        <p:spPr>
          <a:xfrm>
            <a:off x="2036664" y="2109479"/>
            <a:ext cx="286976" cy="189310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A15940-DB2B-8241-A619-56D3F1E77E0B}"/>
              </a:ext>
            </a:extLst>
          </p:cNvPr>
          <p:cNvSpPr txBox="1"/>
          <p:nvPr/>
        </p:nvSpPr>
        <p:spPr>
          <a:xfrm>
            <a:off x="433825" y="2109479"/>
            <a:ext cx="140846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http://...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Pharmacy</a:t>
            </a:r>
          </a:p>
          <a:p>
            <a:pPr algn="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C67EB5-1466-5A44-B062-6965264486EE}"/>
              </a:ext>
            </a:extLst>
          </p:cNvPr>
          <p:cNvSpPr txBox="1"/>
          <p:nvPr/>
        </p:nvSpPr>
        <p:spPr>
          <a:xfrm>
            <a:off x="4312457" y="4336187"/>
            <a:ext cx="92493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Blanks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A87BD7AB-0CF1-B247-82CC-FDCE5FCACA69}"/>
              </a:ext>
            </a:extLst>
          </p:cNvPr>
          <p:cNvSpPr/>
          <p:nvPr/>
        </p:nvSpPr>
        <p:spPr>
          <a:xfrm>
            <a:off x="3854471" y="4340173"/>
            <a:ext cx="291592" cy="106046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E5AA3D-28A9-E14F-B0B3-C0F672C82ADE}"/>
              </a:ext>
            </a:extLst>
          </p:cNvPr>
          <p:cNvSpPr/>
          <p:nvPr/>
        </p:nvSpPr>
        <p:spPr>
          <a:xfrm>
            <a:off x="2323938" y="3590251"/>
            <a:ext cx="1530831" cy="7459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Heard 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43DFA2-009D-E747-A828-897F73B71199}"/>
              </a:ext>
            </a:extLst>
          </p:cNvPr>
          <p:cNvSpPr/>
          <p:nvPr/>
        </p:nvSpPr>
        <p:spPr>
          <a:xfrm>
            <a:off x="2323640" y="5400372"/>
            <a:ext cx="1530831" cy="74593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78F9AF-A43A-F34B-B6D2-9F030B6B1064}"/>
              </a:ext>
            </a:extLst>
          </p:cNvPr>
          <p:cNvSpPr txBox="1"/>
          <p:nvPr/>
        </p:nvSpPr>
        <p:spPr>
          <a:xfrm>
            <a:off x="7182800" y="2531363"/>
            <a:ext cx="34588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 (latex) of groupings</a:t>
            </a:r>
          </a:p>
        </p:txBody>
      </p:sp>
    </p:spTree>
    <p:extLst>
      <p:ext uri="{BB962C8B-B14F-4D97-AF65-F5344CB8AC3E}">
        <p14:creationId xmlns:p14="http://schemas.microsoft.com/office/powerpoint/2010/main" val="1578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28517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of PPM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5A5DDF-9EC3-5449-81CA-61595EE0CB47}"/>
              </a:ext>
            </a:extLst>
          </p:cNvPr>
          <p:cNvSpPr txBox="1"/>
          <p:nvPr/>
        </p:nvSpPr>
        <p:spPr>
          <a:xfrm>
            <a:off x="866202" y="2060848"/>
            <a:ext cx="104595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of distribution &gt; 95% percentile/research shows &gt; plot of new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6818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858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F9049-5C91-7E4B-B5A5-24549316F6FB}"/>
              </a:ext>
            </a:extLst>
          </p:cNvPr>
          <p:cNvSpPr/>
          <p:nvPr/>
        </p:nvSpPr>
        <p:spPr>
          <a:xfrm>
            <a:off x="466076" y="1407244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predictors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E968B-548C-D345-832B-CB5084EA4618}"/>
              </a:ext>
            </a:extLst>
          </p:cNvPr>
          <p:cNvSpPr/>
          <p:nvPr/>
        </p:nvSpPr>
        <p:spPr>
          <a:xfrm>
            <a:off x="9345198" y="1407243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11F72-CB44-9E4A-9B7D-4403BA879E8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837257" y="1933361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7155D-CBF5-5F4A-9327-FCEDF6B9B1BF}"/>
              </a:ext>
            </a:extLst>
          </p:cNvPr>
          <p:cNvGrpSpPr/>
          <p:nvPr/>
        </p:nvGrpSpPr>
        <p:grpSpPr>
          <a:xfrm>
            <a:off x="5030380" y="1933359"/>
            <a:ext cx="2121695" cy="1490953"/>
            <a:chOff x="4655840" y="1660460"/>
            <a:chExt cx="2121695" cy="1781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185CD-77FE-C745-953D-C39C0D13678A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90425E-BF39-6A46-B73A-85C7C468FE9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25785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8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0785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 &amp; 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1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198</Words>
  <Application>Microsoft Macintosh PowerPoint</Application>
  <PresentationFormat>Widescreen</PresentationFormat>
  <Paragraphs>89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Black Market Methadone Prices Across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Anna Dai</cp:lastModifiedBy>
  <cp:revision>93</cp:revision>
  <dcterms:created xsi:type="dcterms:W3CDTF">2021-09-27T17:03:07Z</dcterms:created>
  <dcterms:modified xsi:type="dcterms:W3CDTF">2021-10-18T16:12:14Z</dcterms:modified>
</cp:coreProperties>
</file>