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5" r:id="rId2"/>
    <p:sldId id="256" r:id="rId3"/>
    <p:sldId id="276" r:id="rId4"/>
    <p:sldId id="277" r:id="rId5"/>
    <p:sldId id="283" r:id="rId6"/>
    <p:sldId id="284" r:id="rId7"/>
    <p:sldId id="280" r:id="rId8"/>
    <p:sldId id="281" r:id="rId9"/>
    <p:sldId id="282" r:id="rId10"/>
    <p:sldId id="286" r:id="rId11"/>
    <p:sldId id="26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CD"/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2"/>
    <p:restoredTop sz="96928"/>
  </p:normalViewPr>
  <p:slideViewPr>
    <p:cSldViewPr snapToObjects="1">
      <p:cViewPr>
        <p:scale>
          <a:sx n="90" d="100"/>
          <a:sy n="90" d="100"/>
        </p:scale>
        <p:origin x="14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4.57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68 24575,'43'84'0,"0"-1"0,1 1 0,-1-1 0,1 9 0,-2-7 0,-8-48 0,-8-94 0,-11-34 0,-10 25 0,-9 5 0,-20-20 0,15 53 0,-13-28 0,15 49 0,-4-4 0,-5-5 0,0 3 0,-6-9 0,0 4 0,1-1 0,3-1 0,-1 7 0,7 0 0,-3 4 0,5 4 0,2 0 0,-2 3 0,5 0 0,-2 2 0,3 0 0,0 0 0,0 0 0,0 0 0,0 0 0,0 0 0,0 0 0,1 0 0,-1 0 0,1 0 0,0 0 0,-1 0 0,2 1 0,1 1 0,1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8.62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0 24575,'2'15'0,"-1"0"0,-1-4 0,0 5 0,0 14 0,0-3 0,0 16 0,0 16 0,0-2 0,0 9 0,0-7 0,0-13 0,0 40 0,0-33 0,0 33 0,0-25 0,0-12 0,0 16 0,0-25 0,0 5 0,0-8 0,0-12 0,0-4 0,0-10 0,0-4 0,0-3 0,0 0 0,0 0 0,-1-2 0,1 1 0,-2-1 0,2 2 0,0 0 0,0 0 0,0 0 0,0 0 0,0 0 0,0 0 0,0 0 0,0 0 0,0 0 0,0 0 0,0-1 0,0 0 0,0 1 0,0 0 0,0 0 0,0 0 0,0 0 0,0 0 0,0 0 0,0 0 0,0-1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0.47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363 4 24575,'-13'-2'0,"4"1"0,-4 1 0,4 0 0,-5 0 0,6 0 0,-6 0 0,8 0 0,-14 8 0,11-1 0,-8 6 0,1 2 0,4-8 0,-5 13 0,0-6 0,7-1 0,-6 7 0,8-12 0,-2 11 0,0-10 0,3 9 0,0-9 0,1 5 0,3-6 0,0-1 0,3-3 0,0 0 0,0 0 0,0 0 0,0 0 0,7 1 0,-1-3 0,10 3 0,0-1 0,3 2 0,0 0 0,1 1 0,-5-1 0,-1 0 0,-3-1 0,-3-2 0,1 1 0,-4-1 0,2 0 0,-3 0 0,-2-1 0,0 1 0,-2 1 0,0 0 0,0 0 0,0 0 0,0 8 0,0-3 0,-3 6 0,-2-5 0,-1 5 0,-8-3 0,4 3 0,-5-3 0,5-2 0,2 1 0,-2-3 0,4-1 0,-3-2 0,1 0 0,-3-2 0,1-1 0,-1-2 0,1 0 0,-1 0 0,4 0 0,-3 0 0,5 0 0,-2 0 0,0-2 0,2 0 0,-4-4 0,1-1 0,-2 2 0,-1-3 0,1 3 0,2 0 0,1 2 0,3 0 0,2 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1.76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5 0 24575,'0'28'0,"0"1"0,0 7 0,0-4 0,0 11 0,0 2 0,0-6 0,0 11 0,0-18 0,0 0 0,0-12 0,0-1 0,0-11 0,0 6 0,0-9 0,0 4 0,0-5 0,0 1 0,0-1 0,0-1 0,0 0 0,0 1 0,-2-2 0,2 1 0,-2-1 0,2 2 0,0 0 0,0 0 0,0-2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3.14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24575,'12'0'0,"6"0"0,2 0 0,5 0 0,-1 0 0,-4 0 0,5 0 0,-4 0 0,-5 0 0,4 0 0,-9 0 0,6 0 0,-5 0 0,-1 0 0,-3 0 0,-5 0 0,1 0 0,-1 0 0,1 0 0,0 0 0,0 0 0,0 0 0,0 0 0,0 0 0,0 0 0,0 0 0,0 0 0,0 0 0,0 0 0,-2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4.33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140 1 24575,'0'16'0,"0"-1"0,0 9 0,0 0 0,-4 2 0,1-1 0,-5 5 0,-7-1 0,6-6 0,-6 4 0,8-16 0,-3 8 0,1-4 0,0 1 0,1-2 0,2-4 0,-2 1 0,4-3 0,-1-1 0,3-3 0,-2 2 0,4-2 0,-4 2 0,4-2 0,-4 0 0,4 0 0,-2 0 0,1-2 0,0 1 0,-1-2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6.207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86 0 24575,'12'0'0,"6"0"0,2 0 0,4 0 0,7 0 0,-9 0 0,13 0 0,-14 0 0,-4 0 0,-7 2 0,-5 7 0,1 8 0,-2 8 0,2 6 0,-5 6 0,7 1 0,-7 6 0,3 0 0,-4 21 0,0-8 0,0 26 0,-15-12 0,0 16 0,-18-6-363,17-33 1,1 1 362,-21 41 0,8-21 0,-1 23-61,6-40 61,-5 25 0,4-24 0,2-8 0,9-13 0,1-9 723,5-7-723,1-5 63,2-4-63,2-3 0,-1 0 0,4-2 0,5 0 0,6-2 0,3 0 0,10 0 0,-5 0 0,14 0 0,-7 0 0,14 0 0,-3 0 0,-1 0 0,5 0 0,-10 0 0,4 0 0,-10 0 0,-2 0 0,-5 0 0,-3 0 0,2 0 0,-7 0 0,1 0 0,-2 0 0,-3 0 0,4 0 0,-1 0 0,-2 0 0,2 0 0,-5 0 0,2 0 0,-3 0 0,-2 1 0,0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7.910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217 0 24575,'-10'0'0,"-4"0"0,5 0 0,-8 0 0,8 2 0,-9 5 0,-1 12 0,-13 32 0,5 9 0,0 10 0,16-17 0,3-3 0,7-3 0,-8 40 0,8 5 0,-3 1 0,4-20 0,0-8 0,0-29 0,0 29 0,0-26 0,0 6 0,0-13 0,2-8 0,2-4 0,4-5 0,2 3 0,1-6 0,1 6 0,3-5 0,-3 1 0,7-1 0,-4-4 0,5 0 0,-1-2 0,5 0 0,-3-4 0,7 1 0,-7-4 0,2 0 0,-3 0 0,-1 0 0,5-7 0,-2-5 0,12-20 0,-8-2 0,6-13 0,-8-10 0,-6 15 0,-3-30 0,-6 23 0,2-18 0,-1 7 0,-5-11 0,-1 8 0,-4-9 0,-8 14 0,0 16 0,-11-12 0,3 19 0,-6-16 0,4 13 0,-2 1 0,6 12 0,3 1 0,-1 5 0,3 3 0,0 2 0,-1 6 0,5 1 0,-5 2 0,5 2 0,-5 1 0,3 2 0,-1 0 0,-2 0 0,3 0 0,-4 0 0,1 0 0,2 0 0,1 0 0,3 0 0,2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19.305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291 0 24575,'15'0'0,"0"0"0,0 0 0,4 0 0,-8 0 0,8 0 0,-8 0 0,4 0 0,-10 5 0,8 16 0,-11 2 0,6 35 0,-8 0 0,0 30-593,-2-33 1,-3 2 592,-3 0 0,-4 1 0,-4 9 0,-3 1 0,-4-6 0,-3-1 0,-5 4 0,-1-2 0,-12 26-314,15-36 1,0-3 313,-9 9 0,-1 7 0,5-15 0,13-19 0,6-10 1146,7-11-1146,5-4 666,-1-3-666,4 1 0,1-3 0,13 0 0,1-2 0,20 0 0,-8 0 0,15 4 0,-4-3 0,0 6 0,-2-6 0,-6 6 0,-4-7 0,-6 4 0,-5-4 0,-5 0 0,-2 0 0,-1 0 0,-3 0 0,0 0 0,0 0 0,0 0 0,0 0 0,-1 0 0,2 0 0,1 0 0,2 0 0,3 0 0,-1 0 0,-2-2 0,2-1 0,-3 1 0,1-2 0,-1 1 0,-3 1 0,0-1 0,0 2 0,-2-2 0,0 1 0,-2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21.01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7 1 24575,'0'53'0,"0"18"0,0 2 0,0 14 0,0-30 0,0 24 0,0-30 0,0 17 0,0-10 0,0-23 0,0 7 0,0-25 0,0 2 0,0-8 0,0-4 0,0 0 0,0-3 0,0-1 0,0 1 0,0 0 0,0-1 0,0 1 0,0-1 0,0 1 0,0-1 0,0 4 0,0 0 0,0 8 0,0-4 0,0 4 0,0-1 0,0 2 0,0 3 0,0 5 0,0 2 0,0 9 0,0-3 0,0 3 0,0-9 0,0-7 0,0 5 0,0-12 0,0 5 0,0-10 0,0-3 0,0 0 0,0 0 0,-3-2 0,2-1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5.9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104 3 24575,'-6'0'0,"1"0"0,1 0 0,-3-3 0,-4 6 0,-2 4 0,-1 0 0,4 7 0,1-6 0,0 3 0,1-1 0,3-2 0,2 6 0,3-6 0,0 11 0,0-4 0,0 5 0,0 4 0,0-3 0,0 3 0,0-5 0,0 1 0,0-5 0,3 0 0,0-5 0,2 1 0,3-1 0,4 2 0,3-3 0,10 4 0,-5-3 0,10 2 0,-5-2 0,5 1 0,0-3 0,-4 3 0,-2-4 0,-4-4 0,-5 0 0,3-3 0,-6 0 0,2 0 0,-3 0 0,-3 0 0,2 0 0,-6 0 0,3 0 0,-3 0 0,0 0 0,0 0 0,0 0 0,-1-1 0,0-1 0,-1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089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0 1 24575,'0'26'0,"0"7"0,0 5 0,0 14 0,0 9 0,0 1 0,0-6 0,0 0 0,0-8 0,0-1 0,0-3 0,0-14 0,0 1 0,0-6 0,0-1 0,0-11 0,0 1 0,0-10 0,0 3 0,0 0 0,0-2 0,0 2 0,0-3 0,0 0 0,0 0 0,0 0 0,0 0 0,0 0 0,0-1 0,0 1 0,0 0 0,0 0 0,3 7 0,0-3 0,0 11 0,0-8 0,-1 4 0,-1-7 0,1-1 0,-2-3 0,0 0 0,0 0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7.972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0 24575,'12'0'0,"1"0"0,11 0 0,2 0 0,11 0 0,-10 0 0,30 0 0,-32 0 0,32 0 0,-23 0 0,10 0 0,-6 0 0,-1 0 0,-7 0 0,-4 0 0,-8 0 0,-1 0 0,-11 0 0,4 0 0,-6 0 0,-1 0 0,1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5:59.104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175 59 24575,'-9'-2'0,"0"0"0,2 2 0,-4 0 0,-5 0 0,1 0 0,-3 0 0,6 0 0,-2 0 0,3 0 0,1 0 0,-1 0 0,3 1 0,3 2 0,1 4 0,3 0 0,-3 4 0,3 3 0,-4 2 0,4 8 0,-2 2 0,3-1 0,0 5 0,0-5 0,0 1 0,0-2 0,0 0 0,0-3 0,3 3 0,3-8 0,8 4 0,2-13 0,16 11 0,-5-12 0,16 2 0,2-4 0,-5-4 0,10 0 0,-12 0 0,7-8 0,-5-6 0,-8-3 0,-5-2 0,-6 2 0,-5 4 0,-2-7 0,-5-6 0,-1-2 0,-4-14 0,0 9 0,-4-3 0,-4 5 0,-4-5 0,-3 8 0,-2-2 0,2 14 0,5 5 0,-1 4 0,0 2 0,0 3 0,-13 0 0,-1 2 0,-5 0 0,-9 0 0,2 0 0,-11 3 0,6 2 0,6 3 0,8-2 0,8 0 0,4 0 0,5-3 0,3-2 0,1-1 0,1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1.478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137 1 24575,'-2'45'0,"0"12"0,2 33-1011,0-39 0,0 1 1011,0 11 0,0-2 0,0 27 96,0-35 1,0-2-97,0 14 441,0 15-441,0-18 0,0-22 0,0-9 1019,0-16-1019,0-1 369,0-4-369,0-3 0,0 2 0,0-4 0,0 2 0,0 0 0,0 1 0,0 6 0,0 2 0,0-1 0,0 8 0,0-6 0,0 4 0,0-7 0,0-3 0,0-4 0,0 0 0,0-3 0,0 0 0,0-3 0,0-4 0,0-8 0,0-4 0,0-10 0,0-7 0,0 0 0,0-11 0,0 5 0,0-6 0,4 0 0,0 5 0,4 3 0,0 5 0,0 1 0,-1 4 0,-3 6 0,1 5 0,-2 5 0,4-3 0,-1 2 0,0 2 0,2 1 0,0 1 0,2 2 0,18-12 0,-9 9 0,18-7 0,-11 12 0,5-4 0,-1 6 0,-4-3 0,3 4 0,-8 0 0,3 0 0,-9 0 0,3 0 0,-6 0 0,2 3 0,-6-1 0,-1 3 0,-3-1 0,3 5 0,-2-1 0,2 8 0,-4-1 0,0 10 0,-3 0 0,0 6 0,0 6 0,-3-5 0,-5 5 0,-4-7 0,-3 1 0,1-5 0,-3-5 0,4-6 0,-7 2 0,-1-6 0,-1 5 0,-7-7 0,3 1 0,-4-3 0,-7 1 0,5-3 0,-5 2 0,7-6 0,-1 2 0,-8-3 0,11 0 0,-5 0 0,14 0 0,-1 0 0,5 0 0,0-2 0,8 1 0,-3-3 0,5 3 0,-2-3 0,3 4 0,2-2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2.923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227 105 24575,'8'0'0,"-2"0"0,4 0 0,-2 0 0,0 0 0,5 0 0,-7-2 0,5 2 0,-9-4 0,5 2 0,-6-6 0,6 0 0,-7 1 0,3-7 0,-3 5 0,0-5 0,0 3 0,-2 3 0,0 1 0,-9 2 0,-2 3 0,-11-1 0,-2 3 0,-4 0 0,-1 0 0,1 3 0,-1 5 0,4 7 0,2 0 0,4 3 0,8-6 0,-2 3 0,8 0 0,1 1 0,3 2 0,3-2 0,0 3 0,0 0 0,0 1 0,0-1 0,0 0 0,6 1 0,1-1 0,12 7 0,-6-8 0,10 9 0,-7-14 0,6 8 0,3-9 0,2 5 0,9-8 0,-3-1 0,9-4 0,-15-4 0,9 0 0,-16 0 0,13 0 0,-11-3 0,6-3 0,-13-1 0,4-2 0,-8 3 0,4 3 0,-5-2 0,1 5 0,-4-3 0,0 3 0,-3 0 0,0 0 0,-2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4.431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 1 24575,'0'8'0,"-1"4"0,1 9 0,0 4 0,0 1 0,0 4 0,0-10 0,0 1 0,0-3 0,0-9 0,0 4 0,0-1 0,0-4 0,0 6 0,0-10 0,0 6 0,0-5 0,0 2 0,0 0 0,0 1 0,0 6 0,0-2 0,0 6 0,0-7 0,0 4 0,3-5 0,-1-2 0,1-1 0,0-3 0,-2 0 0,1-4 0,-2-8 0,0-5 0,0-7 0,0 1 0,0 0 0,3-5 0,1 3 0,0-3 0,4 0 0,-5 7 0,6-2 0,-4 5 0,0 5 0,1-5 0,-1 6 0,0-2 0,0-1 0,0 1 0,3-1 0,4 0 0,9-2 0,4-1 0,1 2 0,3 1 0,-3 4 0,0 3 0,-2-2 0,-5 5 0,-3-2 0,-5 3 0,-1 0 0,-5 0 0,2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19:36:07.036"/>
    </inkml:context>
    <inkml:brush xml:id="br0">
      <inkml:brushProperty name="width" value="0.07938" units="cm"/>
      <inkml:brushProperty name="height" value="0.07938" units="cm"/>
      <inkml:brushProperty name="color" value="#FF00CD"/>
    </inkml:brush>
  </inkml:definitions>
  <inkml:trace contextRef="#ctx0" brushRef="#br0">158 21 24575,'21'-3'0,"5"-1"0,-5 0 0,3-2 0,-9 5 0,3-1 0,-2 2 0,3 0 0,10 0 0,-7 0 0,19 0 0,-22 0 0,13 5 0,-23 5 0,5 3 0,-4 5 0,2-3 0,2 10 0,-4 0 0,2 12 0,-4 0 0,1 8 0,0 6 0,-4-5 0,0 12 0,-5-13 0,0 0 0,-8-4 0,-1-3 0,-12 1 0,3-2 0,-6-4 0,-1 0 0,-9 15 0,3-15 0,-20 23 0,24-30 0,-21 17 0,15-17 0,-3 4 0,-4-4 0,6 0 0,5-8 0,3 0 0,6-11 0,5 2 0,3-5 0,3-2 0,4-2 0,-2 0 0,3 0 0,0 0 0,0 0 0,2-2 0,1 0 0,1-4 0,0-2 0,0-2 0,0-1 0,0-3 0,0-2 0,3-3 0,8-2 0,10-1 0,3-2 0,3 4 0,-6 3 0,-2 4 0,-3 3 0,-2 2 0,-6 5 0,-1 0 0,0 3 0,-3 0 0,3 0 0,-3 0 0,3 0 0,1 0 0,3 0 0,3 3 0,1 4 0,19 15 0,-4 0 0,12 11 0,-7-7 0,4 1 0,-3 3 0,3-3 0,-11-4 0,-2-4 0,-11-7 0,0 0 0,-5-2 0,1-2 0,-3 2 0,13 5 0,-5 3 0,18 8 0,-5 2 0,7 4 0,-1 3 0,7 2 0,-5-5 0,-1-1 0,-13-12 0,-7-3 0,-6-8 0,-2-1 0,-2-2 0,-3-1 0,-1-2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5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9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4806-D19D-A540-9B0B-614DC5FE67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18.10.21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18.10.21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18.10.21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18.10.21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18.10.21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4.png"/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A47958-DCF4-2943-AB15-A2B5EE34B457}"/>
              </a:ext>
            </a:extLst>
          </p:cNvPr>
          <p:cNvSpPr/>
          <p:nvPr/>
        </p:nvSpPr>
        <p:spPr>
          <a:xfrm>
            <a:off x="-155772" y="-315416"/>
            <a:ext cx="12588476" cy="741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0DDB5-AF07-8B40-8216-25DA3B2969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5266">
            <a:off x="1325651" y="2586199"/>
            <a:ext cx="9894637" cy="127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F98C007-6150-194C-B545-F054AA1CC534}"/>
              </a:ext>
            </a:extLst>
          </p:cNvPr>
          <p:cNvGrpSpPr/>
          <p:nvPr/>
        </p:nvGrpSpPr>
        <p:grpSpPr>
          <a:xfrm>
            <a:off x="5174625" y="103859"/>
            <a:ext cx="3568190" cy="2492896"/>
            <a:chOff x="839416" y="4365104"/>
            <a:chExt cx="3568190" cy="24928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Picture 5" descr="Person holding out hand">
              <a:extLst>
                <a:ext uri="{FF2B5EF4-FFF2-40B4-BE49-F238E27FC236}">
                  <a16:creationId xmlns:a16="http://schemas.microsoft.com/office/drawing/2014/main" id="{B9970FE2-D806-C04D-8F92-24FC5D5D5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948" y="4581128"/>
              <a:ext cx="3336658" cy="227687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D25EB-C588-8E45-9590-BEF2AA1B4FC0}"/>
                </a:ext>
              </a:extLst>
            </p:cNvPr>
            <p:cNvSpPr txBox="1"/>
            <p:nvPr/>
          </p:nvSpPr>
          <p:spPr>
            <a:xfrm rot="21431304">
              <a:off x="839416" y="4365104"/>
              <a:ext cx="309379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5400" b="1" dirty="0">
                  <a:solidFill>
                    <a:srgbClr val="FF0000"/>
                  </a:solidFill>
                  <a:latin typeface="Comic Sans MS" panose="030F0902030302020204" pitchFamily="66" charset="0"/>
                  <a:cs typeface="Arial" panose="020B0604020202020204" pitchFamily="34" charset="0"/>
                </a:rPr>
                <a:t>Welcome!</a:t>
              </a:r>
            </a:p>
          </p:txBody>
        </p:sp>
      </p:grpSp>
      <p:pic>
        <p:nvPicPr>
          <p:cNvPr id="1028" name="Picture 4" descr="Clippy | The Microsoft Agent Wiki | Fandom">
            <a:extLst>
              <a:ext uri="{FF2B5EF4-FFF2-40B4-BE49-F238E27FC236}">
                <a16:creationId xmlns:a16="http://schemas.microsoft.com/office/drawing/2014/main" id="{75830BA2-57B3-814F-B0E4-85BBF272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9665" y="5024490"/>
            <a:ext cx="1317887" cy="16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45C8BF2F-7B3E-B346-B247-27FCC94AE2F0}"/>
              </a:ext>
            </a:extLst>
          </p:cNvPr>
          <p:cNvSpPr/>
          <p:nvPr/>
        </p:nvSpPr>
        <p:spPr>
          <a:xfrm>
            <a:off x="6910996" y="4212181"/>
            <a:ext cx="3638669" cy="2042031"/>
          </a:xfrm>
          <a:prstGeom prst="irregularSeal1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dO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yOu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NeEd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HeLp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ThAt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C1CE3-5CB2-6043-88C4-0B35B552566C}"/>
              </a:ext>
            </a:extLst>
          </p:cNvPr>
          <p:cNvCxnSpPr/>
          <p:nvPr/>
        </p:nvCxnSpPr>
        <p:spPr>
          <a:xfrm>
            <a:off x="9840416" y="5589240"/>
            <a:ext cx="1152128" cy="25892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8B6018-FF0E-AC41-A242-B9612E6C6F70}"/>
              </a:ext>
            </a:extLst>
          </p:cNvPr>
          <p:cNvGrpSpPr/>
          <p:nvPr/>
        </p:nvGrpSpPr>
        <p:grpSpPr>
          <a:xfrm>
            <a:off x="3685649" y="3905457"/>
            <a:ext cx="3814920" cy="703080"/>
            <a:chOff x="3665528" y="3860743"/>
            <a:chExt cx="3814920" cy="7030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C03BFA-83F2-DF4A-972D-AD33A2787464}"/>
                </a:ext>
              </a:extLst>
            </p:cNvPr>
            <p:cNvGrpSpPr/>
            <p:nvPr/>
          </p:nvGrpSpPr>
          <p:grpSpPr>
            <a:xfrm>
              <a:off x="3665528" y="3867943"/>
              <a:ext cx="1564920" cy="405720"/>
              <a:chOff x="3665528" y="3867943"/>
              <a:chExt cx="1564920" cy="40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14:cNvPr>
                  <p14:cNvContentPartPr/>
                  <p14:nvPr/>
                </p14:nvContentPartPr>
                <p14:xfrm>
                  <a:off x="3665528" y="3939583"/>
                  <a:ext cx="122400" cy="2217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0DE8FA3-7B5A-4844-8D1C-0F7AED503B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51488" y="3925543"/>
                    <a:ext cx="15048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14:cNvPr>
                  <p14:cNvContentPartPr/>
                  <p14:nvPr/>
                </p14:nvContentPartPr>
                <p14:xfrm>
                  <a:off x="3862808" y="4011583"/>
                  <a:ext cx="144720" cy="1522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64B747D-0C17-8F46-9874-ED0BB842351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48768" y="3997543"/>
                    <a:ext cx="17280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14:cNvPr>
                  <p14:cNvContentPartPr/>
                  <p14:nvPr/>
                </p14:nvContentPartPr>
                <p14:xfrm>
                  <a:off x="4084568" y="3874063"/>
                  <a:ext cx="6480" cy="297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4EDEAD7-F564-0C48-A71D-010C558FCE7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70168" y="3860023"/>
                    <a:ext cx="3456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14:cNvPr>
                  <p14:cNvContentPartPr/>
                  <p14:nvPr/>
                </p14:nvContentPartPr>
                <p14:xfrm>
                  <a:off x="4002128" y="4082863"/>
                  <a:ext cx="19944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E77EAFD-D698-324D-8BA8-65A53BECD92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88088" y="4068463"/>
                    <a:ext cx="2275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14:cNvPr>
                  <p14:cNvContentPartPr/>
                  <p14:nvPr/>
                </p14:nvContentPartPr>
                <p14:xfrm>
                  <a:off x="4342688" y="3963343"/>
                  <a:ext cx="192240" cy="159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B8C6CB2-A4A5-814B-9CB0-927FA824225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8648" y="3949303"/>
                    <a:ext cx="22068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14:cNvPr>
                  <p14:cNvContentPartPr/>
                  <p14:nvPr/>
                </p14:nvContentPartPr>
                <p14:xfrm>
                  <a:off x="4591448" y="3867943"/>
                  <a:ext cx="217440" cy="4057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F758241-E131-E54D-AB18-D1771F5BC82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577408" y="3853903"/>
                    <a:ext cx="245520" cy="43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14:cNvPr>
                  <p14:cNvContentPartPr/>
                  <p14:nvPr/>
                </p14:nvContentPartPr>
                <p14:xfrm>
                  <a:off x="4834448" y="4058743"/>
                  <a:ext cx="195480" cy="159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10C8130-CFD9-1249-A8A7-63C20B520F7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820048" y="4044703"/>
                    <a:ext cx="223560" cy="18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14:cNvPr>
                  <p14:cNvContentPartPr/>
                  <p14:nvPr/>
                </p14:nvContentPartPr>
                <p14:xfrm>
                  <a:off x="5104448" y="4060183"/>
                  <a:ext cx="126000" cy="137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5DC2088-F302-F14E-A062-7767DDA4B0A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090408" y="4046143"/>
                    <a:ext cx="154440" cy="16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B82D2-4912-8E45-A11B-408F3442CA39}"/>
                </a:ext>
              </a:extLst>
            </p:cNvPr>
            <p:cNvGrpSpPr/>
            <p:nvPr/>
          </p:nvGrpSpPr>
          <p:grpSpPr>
            <a:xfrm>
              <a:off x="5511248" y="3860743"/>
              <a:ext cx="1969200" cy="703080"/>
              <a:chOff x="5511248" y="3860743"/>
              <a:chExt cx="1969200" cy="70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14:cNvPr>
                  <p14:cNvContentPartPr/>
                  <p14:nvPr/>
                </p14:nvContentPartPr>
                <p14:xfrm>
                  <a:off x="5511248" y="3889543"/>
                  <a:ext cx="349560" cy="521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3EBDAC1-042B-2442-9CAE-524365EED85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97208" y="3875503"/>
                    <a:ext cx="377640" cy="54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14:cNvPr>
                  <p14:cNvContentPartPr/>
                  <p14:nvPr/>
                </p14:nvContentPartPr>
                <p14:xfrm>
                  <a:off x="5952248" y="3911863"/>
                  <a:ext cx="1440" cy="4089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8BC5655-A94B-0B40-839B-018D4C82114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938208" y="3897823"/>
                    <a:ext cx="29880" cy="43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14:cNvPr>
                  <p14:cNvContentPartPr/>
                  <p14:nvPr/>
                </p14:nvContentPartPr>
                <p14:xfrm>
                  <a:off x="6122168" y="3870823"/>
                  <a:ext cx="130680" cy="1695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0E25B97F-751E-DA4A-83CF-58D89C20806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108128" y="3856783"/>
                    <a:ext cx="15912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14:cNvPr>
                  <p14:cNvContentPartPr/>
                  <p14:nvPr/>
                </p14:nvContentPartPr>
                <p14:xfrm>
                  <a:off x="6315848" y="3860743"/>
                  <a:ext cx="1800" cy="1756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CAAE9D5-F14E-304A-8165-68B3D0B5A6A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301808" y="3846343"/>
                    <a:ext cx="298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14:cNvPr>
                  <p14:cNvContentPartPr/>
                  <p14:nvPr/>
                </p14:nvContentPartPr>
                <p14:xfrm>
                  <a:off x="6257888" y="3944623"/>
                  <a:ext cx="11484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DB6FC0C-780C-554F-9282-B16AD1F82BA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243848" y="3930583"/>
                    <a:ext cx="1429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14:cNvPr>
                  <p14:cNvContentPartPr/>
                  <p14:nvPr/>
                </p14:nvContentPartPr>
                <p14:xfrm>
                  <a:off x="6414128" y="4260703"/>
                  <a:ext cx="50760" cy="1422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7957001-5D66-A94C-8556-92E5C5C3F3F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400088" y="4246663"/>
                    <a:ext cx="7884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14:cNvPr>
                  <p14:cNvContentPartPr/>
                  <p14:nvPr/>
                </p14:nvContentPartPr>
                <p14:xfrm>
                  <a:off x="6645968" y="3992863"/>
                  <a:ext cx="204480" cy="493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A1E935F1-9CDA-B847-B664-D6256DD77EA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631928" y="3978463"/>
                    <a:ext cx="232920" cy="52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14:cNvPr>
                  <p14:cNvContentPartPr/>
                  <p14:nvPr/>
                </p14:nvContentPartPr>
                <p14:xfrm>
                  <a:off x="6932888" y="4043263"/>
                  <a:ext cx="194040" cy="42228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6715311-348E-B449-B441-6B482E42FEE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918848" y="4028863"/>
                    <a:ext cx="22212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14:cNvPr>
                  <p14:cNvContentPartPr/>
                  <p14:nvPr/>
                </p14:nvContentPartPr>
                <p14:xfrm>
                  <a:off x="7126928" y="4080343"/>
                  <a:ext cx="173520" cy="483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77E9176E-DB10-124C-941C-5F714263F6A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112888" y="4066303"/>
                    <a:ext cx="20196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14:cNvPr>
                  <p14:cNvContentPartPr/>
                  <p14:nvPr/>
                </p14:nvContentPartPr>
                <p14:xfrm>
                  <a:off x="7477928" y="4122463"/>
                  <a:ext cx="2520" cy="4125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5AC7280-6D86-8044-8AD5-C57B588E393C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463888" y="4108423"/>
                    <a:ext cx="30960" cy="441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D3773F-6947-D749-83A4-522AC6BAA114}"/>
              </a:ext>
            </a:extLst>
          </p:cNvPr>
          <p:cNvSpPr txBox="1"/>
          <p:nvPr/>
        </p:nvSpPr>
        <p:spPr>
          <a:xfrm>
            <a:off x="-167584" y="5275229"/>
            <a:ext cx="6833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Anna,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Dauren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Athena. </a:t>
            </a:r>
            <a:r>
              <a:rPr lang="en-US" sz="2400" dirty="0" err="1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Himangshu</a:t>
            </a:r>
            <a:r>
              <a:rPr lang="en-US" sz="2400" dirty="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,    Moritz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49C7222-3907-AD48-BFF8-7A6235E96510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3631" y="-34914"/>
            <a:ext cx="11991183" cy="258089"/>
          </a:xfrm>
          <a:prstGeom prst="rect">
            <a:avLst/>
          </a:prstGeom>
        </p:spPr>
      </p:pic>
      <p:pic>
        <p:nvPicPr>
          <p:cNvPr id="50" name="Picture 49" descr="Hombre con ropa tradicional dando ánimos con dos manos">
            <a:extLst>
              <a:ext uri="{FF2B5EF4-FFF2-40B4-BE49-F238E27FC236}">
                <a16:creationId xmlns:a16="http://schemas.microsoft.com/office/drawing/2014/main" id="{8F075746-329D-5245-BE5B-24F4AB7B8293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948" y="5517232"/>
            <a:ext cx="1915521" cy="4543037"/>
          </a:xfrm>
          <a:prstGeom prst="rect">
            <a:avLst/>
          </a:prstGeom>
        </p:spPr>
      </p:pic>
      <p:pic>
        <p:nvPicPr>
          <p:cNvPr id="52" name="Picture 51" descr="Businesswoman arms raised">
            <a:extLst>
              <a:ext uri="{FF2B5EF4-FFF2-40B4-BE49-F238E27FC236}">
                <a16:creationId xmlns:a16="http://schemas.microsoft.com/office/drawing/2014/main" id="{5B2BFA4A-8F70-C04C-BFD9-A01C6B02D19B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936699" y="-1949889"/>
            <a:ext cx="2180604" cy="6858000"/>
          </a:xfrm>
          <a:prstGeom prst="rect">
            <a:avLst/>
          </a:prstGeom>
        </p:spPr>
      </p:pic>
      <p:pic>
        <p:nvPicPr>
          <p:cNvPr id="58" name="Picture 57" descr="Young businessman thumbs up">
            <a:extLst>
              <a:ext uri="{FF2B5EF4-FFF2-40B4-BE49-F238E27FC236}">
                <a16:creationId xmlns:a16="http://schemas.microsoft.com/office/drawing/2014/main" id="{A8A5E190-C7C1-9B4B-B740-DD2EC56F28B4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861" y="5182619"/>
            <a:ext cx="2458554" cy="45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89071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Geographical Visualization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D3E52A-C0FD-7248-A1EC-048B33747734}"/>
              </a:ext>
            </a:extLst>
          </p:cNvPr>
          <p:cNvSpPr txBox="1"/>
          <p:nvPr/>
        </p:nvSpPr>
        <p:spPr>
          <a:xfrm>
            <a:off x="3386138" y="3457575"/>
            <a:ext cx="5995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7119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5385" y="1268760"/>
            <a:ext cx="112705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406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1269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Subtitle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32" y="1145391"/>
            <a:ext cx="9396536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Black Market Methadone Prices Across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C1F947E-5210-C448-97EC-92A6AE3AE005}"/>
              </a:ext>
            </a:extLst>
          </p:cNvPr>
          <p:cNvSpPr txBox="1">
            <a:spLocks/>
          </p:cNvSpPr>
          <p:nvPr/>
        </p:nvSpPr>
        <p:spPr>
          <a:xfrm>
            <a:off x="1524000" y="602824"/>
            <a:ext cx="9144000" cy="42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(just kidding)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A7CBC-B3C6-8641-9F12-AB28A2E7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9AF1-AF7F-7A40-B118-48507C9A36B4}"/>
              </a:ext>
            </a:extLst>
          </p:cNvPr>
          <p:cNvSpPr txBox="1"/>
          <p:nvPr/>
        </p:nvSpPr>
        <p:spPr>
          <a:xfrm>
            <a:off x="460713" y="332656"/>
            <a:ext cx="15901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C43C0B-860B-434B-A757-335A7778D365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5B8EF5-4143-8B4C-A7D1-7C1E29B26E64}"/>
              </a:ext>
            </a:extLst>
          </p:cNvPr>
          <p:cNvSpPr txBox="1"/>
          <p:nvPr/>
        </p:nvSpPr>
        <p:spPr>
          <a:xfrm>
            <a:off x="460713" y="1440652"/>
            <a:ext cx="403244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Background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 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127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638415C-7E49-1042-A297-277C0399FC47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DA4255-E9E4-B34C-AF29-E7263B083EF0}"/>
              </a:ext>
            </a:extLst>
          </p:cNvPr>
          <p:cNvSpPr/>
          <p:nvPr/>
        </p:nvSpPr>
        <p:spPr>
          <a:xfrm>
            <a:off x="460712" y="1225504"/>
            <a:ext cx="4555166" cy="10513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73AC44-CF93-1D43-803D-49EA7DE2F922}"/>
              </a:ext>
            </a:extLst>
          </p:cNvPr>
          <p:cNvSpPr/>
          <p:nvPr/>
        </p:nvSpPr>
        <p:spPr>
          <a:xfrm>
            <a:off x="460937" y="254981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2E08B4-E72E-A64C-803B-2370C064510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738295" y="2276867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09D5D4-49FF-244A-9DA4-586568366BEB}"/>
              </a:ext>
            </a:extLst>
          </p:cNvPr>
          <p:cNvSpPr txBox="1"/>
          <p:nvPr/>
        </p:nvSpPr>
        <p:spPr>
          <a:xfrm>
            <a:off x="5519936" y="1219809"/>
            <a:ext cx="620675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StreetRx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Crowdsourced data on diverted prescription drugs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Unreliable data inputs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E4086-8215-644C-A284-00C519050F48}"/>
              </a:ext>
            </a:extLst>
          </p:cNvPr>
          <p:cNvSpPr txBox="1"/>
          <p:nvPr/>
        </p:nvSpPr>
        <p:spPr>
          <a:xfrm>
            <a:off x="5519935" y="2549610"/>
            <a:ext cx="6206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Predictors, levels and interactions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38D425-E3AE-0140-8F58-3E69C85E4653}"/>
              </a:ext>
            </a:extLst>
          </p:cNvPr>
          <p:cNvSpPr txBox="1"/>
          <p:nvPr/>
        </p:nvSpPr>
        <p:spPr>
          <a:xfrm>
            <a:off x="5519935" y="3391919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base-level linear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7FE232-59C3-D44F-8DD7-C90209E85BD9}"/>
              </a:ext>
            </a:extLst>
          </p:cNvPr>
          <p:cNvSpPr txBox="1"/>
          <p:nvPr/>
        </p:nvSpPr>
        <p:spPr>
          <a:xfrm>
            <a:off x="5519935" y="4539674"/>
            <a:ext cx="620766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Fit hierarchal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94C2E-61F0-CA43-9A11-217EDB64A8E0}"/>
              </a:ext>
            </a:extLst>
          </p:cNvPr>
          <p:cNvSpPr/>
          <p:nvPr/>
        </p:nvSpPr>
        <p:spPr>
          <a:xfrm>
            <a:off x="455778" y="3391919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2ACF36-1967-B941-90EA-BA4F3B92E812}"/>
              </a:ext>
            </a:extLst>
          </p:cNvPr>
          <p:cNvSpPr/>
          <p:nvPr/>
        </p:nvSpPr>
        <p:spPr>
          <a:xfrm>
            <a:off x="455778" y="4528952"/>
            <a:ext cx="4555166" cy="8640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Hierarchal Model Fitting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BB60D6-4DD0-274B-A6F3-1714C10E4A06}"/>
              </a:ext>
            </a:extLst>
          </p:cNvPr>
          <p:cNvSpPr/>
          <p:nvPr/>
        </p:nvSpPr>
        <p:spPr>
          <a:xfrm>
            <a:off x="455778" y="5665987"/>
            <a:ext cx="4555165" cy="5691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4A36B-75C4-9047-8AB3-99ABEA22D773}"/>
              </a:ext>
            </a:extLst>
          </p:cNvPr>
          <p:cNvSpPr txBox="1"/>
          <p:nvPr/>
        </p:nvSpPr>
        <p:spPr>
          <a:xfrm>
            <a:off x="5519935" y="5663569"/>
            <a:ext cx="620766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Interpretations and drawing conclusions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05A43-8B28-C44A-A1C2-5656420FD8EF}"/>
              </a:ext>
            </a:extLst>
          </p:cNvPr>
          <p:cNvCxnSpPr>
            <a:cxnSpLocks/>
          </p:cNvCxnSpPr>
          <p:nvPr/>
        </p:nvCxnSpPr>
        <p:spPr>
          <a:xfrm>
            <a:off x="2733135" y="3139845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C57584-7EDB-6649-BE3D-B4C47E7AB8DA}"/>
              </a:ext>
            </a:extLst>
          </p:cNvPr>
          <p:cNvCxnSpPr>
            <a:cxnSpLocks/>
          </p:cNvCxnSpPr>
          <p:nvPr/>
        </p:nvCxnSpPr>
        <p:spPr>
          <a:xfrm>
            <a:off x="2732910" y="426672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7F6764-FB2D-9945-B333-EE06886E2028}"/>
              </a:ext>
            </a:extLst>
          </p:cNvPr>
          <p:cNvCxnSpPr>
            <a:cxnSpLocks/>
          </p:cNvCxnSpPr>
          <p:nvPr/>
        </p:nvCxnSpPr>
        <p:spPr>
          <a:xfrm>
            <a:off x="2732685" y="5412074"/>
            <a:ext cx="225" cy="27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64376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(Assumptions)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79F7B6-0FB1-E243-8C19-8077A5C6C57A}"/>
              </a:ext>
            </a:extLst>
          </p:cNvPr>
          <p:cNvSpPr txBox="1"/>
          <p:nvPr/>
        </p:nvSpPr>
        <p:spPr>
          <a:xfrm>
            <a:off x="443052" y="1217076"/>
            <a:ext cx="45252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Consolidation of source inputs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2A8E32-811D-C44A-AB89-C424B4BE7399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1B1E49-38CB-1E46-A956-2C38BDC00F30}"/>
              </a:ext>
            </a:extLst>
          </p:cNvPr>
          <p:cNvGrpSpPr/>
          <p:nvPr/>
        </p:nvGrpSpPr>
        <p:grpSpPr>
          <a:xfrm>
            <a:off x="6052594" y="1219235"/>
            <a:ext cx="5662156" cy="2168285"/>
            <a:chOff x="6069131" y="3945077"/>
            <a:chExt cx="5662156" cy="21682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634F13-4C42-8C4A-90B0-538BD177AD4E}"/>
                </a:ext>
              </a:extLst>
            </p:cNvPr>
            <p:cNvSpPr txBox="1"/>
            <p:nvPr/>
          </p:nvSpPr>
          <p:spPr>
            <a:xfrm>
              <a:off x="6073709" y="3945077"/>
              <a:ext cx="218810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values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1A87EB-4C0A-BC4F-A0EA-1E6EB27412B1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4318105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168608-9E10-9C4B-94E7-792E2113733B}"/>
                </a:ext>
              </a:extLst>
            </p:cNvPr>
            <p:cNvSpPr txBox="1"/>
            <p:nvPr/>
          </p:nvSpPr>
          <p:spPr>
            <a:xfrm>
              <a:off x="6069131" y="4471310"/>
              <a:ext cx="565757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Removed blank values in ppm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Which also eliminated values in </a:t>
              </a:r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D3ABD4-EA25-7E4B-9214-B8E9DD54184B}"/>
                </a:ext>
              </a:extLst>
            </p:cNvPr>
            <p:cNvSpPr/>
            <p:nvPr/>
          </p:nvSpPr>
          <p:spPr>
            <a:xfrm>
              <a:off x="6106816" y="5367426"/>
              <a:ext cx="5624471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Implications here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F3F2EB-92F6-0E48-9061-CCAB3C7E2752}"/>
              </a:ext>
            </a:extLst>
          </p:cNvPr>
          <p:cNvGrpSpPr/>
          <p:nvPr/>
        </p:nvGrpSpPr>
        <p:grpSpPr>
          <a:xfrm>
            <a:off x="477250" y="2098418"/>
            <a:ext cx="5171296" cy="4014944"/>
            <a:chOff x="477250" y="2098418"/>
            <a:chExt cx="5171296" cy="40149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F16D7AF-8A66-0F4C-9E54-379460A918E9}"/>
                </a:ext>
              </a:extLst>
            </p:cNvPr>
            <p:cNvSpPr/>
            <p:nvPr/>
          </p:nvSpPr>
          <p:spPr>
            <a:xfrm>
              <a:off x="2534277" y="2650118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20731F-810F-F946-8DFB-DDDF2825A4A9}"/>
                </a:ext>
              </a:extLst>
            </p:cNvPr>
            <p:cNvSpPr/>
            <p:nvPr/>
          </p:nvSpPr>
          <p:spPr>
            <a:xfrm>
              <a:off x="2535650" y="4464493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Input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448CF6CD-4CA1-9C4F-8C7F-EBA0072C789E}"/>
                </a:ext>
              </a:extLst>
            </p:cNvPr>
            <p:cNvSpPr/>
            <p:nvPr/>
          </p:nvSpPr>
          <p:spPr>
            <a:xfrm>
              <a:off x="2247003" y="2122979"/>
              <a:ext cx="286976" cy="184666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A15940-DB2B-8241-A619-56D3F1E77E0B}"/>
                </a:ext>
              </a:extLst>
            </p:cNvPr>
            <p:cNvSpPr txBox="1"/>
            <p:nvPr/>
          </p:nvSpPr>
          <p:spPr>
            <a:xfrm>
              <a:off x="655091" y="2098418"/>
              <a:ext cx="1408461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http://...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Google</a:t>
              </a:r>
            </a:p>
            <a:p>
              <a:pPr algn="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Pharmacy</a:t>
              </a:r>
            </a:p>
            <a:p>
              <a:pPr algn="r"/>
              <a:r>
                <a:rPr 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StreetRx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67EB5-1466-5A44-B062-6965264486EE}"/>
                </a:ext>
              </a:extLst>
            </p:cNvPr>
            <p:cNvSpPr txBox="1"/>
            <p:nvPr/>
          </p:nvSpPr>
          <p:spPr>
            <a:xfrm>
              <a:off x="4529428" y="4281334"/>
              <a:ext cx="924933" cy="110799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Blanks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N/A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None</a:t>
              </a:r>
            </a:p>
          </p:txBody>
        </p: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A87BD7AB-0CF1-B247-82CC-FDCE5FCACA69}"/>
                </a:ext>
              </a:extLst>
            </p:cNvPr>
            <p:cNvSpPr/>
            <p:nvPr/>
          </p:nvSpPr>
          <p:spPr>
            <a:xfrm>
              <a:off x="4148224" y="4307227"/>
              <a:ext cx="291592" cy="106046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2E5AA3D-28A9-E14F-B0B3-C0F672C82ADE}"/>
                </a:ext>
              </a:extLst>
            </p:cNvPr>
            <p:cNvSpPr/>
            <p:nvPr/>
          </p:nvSpPr>
          <p:spPr>
            <a:xfrm>
              <a:off x="2534277" y="3557305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Heard it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3DFA2-009D-E747-A828-897F73B71199}"/>
                </a:ext>
              </a:extLst>
            </p:cNvPr>
            <p:cNvSpPr/>
            <p:nvPr/>
          </p:nvSpPr>
          <p:spPr>
            <a:xfrm>
              <a:off x="2533979" y="5367426"/>
              <a:ext cx="1612509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</a:t>
              </a:r>
            </a:p>
          </p:txBody>
        </p:sp>
        <p:sp>
          <p:nvSpPr>
            <p:cNvPr id="68" name="Left Bracket 67">
              <a:extLst>
                <a:ext uri="{FF2B5EF4-FFF2-40B4-BE49-F238E27FC236}">
                  <a16:creationId xmlns:a16="http://schemas.microsoft.com/office/drawing/2014/main" id="{EAC79E73-326C-2B46-AF2E-2056C6EF831E}"/>
                </a:ext>
              </a:extLst>
            </p:cNvPr>
            <p:cNvSpPr/>
            <p:nvPr/>
          </p:nvSpPr>
          <p:spPr>
            <a:xfrm>
              <a:off x="477250" y="2098419"/>
              <a:ext cx="125354" cy="187122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56A7174B-E48A-4B4C-8BB3-0737F53B3F57}"/>
                </a:ext>
              </a:extLst>
            </p:cNvPr>
            <p:cNvSpPr/>
            <p:nvPr/>
          </p:nvSpPr>
          <p:spPr>
            <a:xfrm>
              <a:off x="5535348" y="4314409"/>
              <a:ext cx="113198" cy="106418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8FF3FFC-7B05-B44F-AC7F-860575EEBD3F}"/>
              </a:ext>
            </a:extLst>
          </p:cNvPr>
          <p:cNvGrpSpPr/>
          <p:nvPr/>
        </p:nvGrpSpPr>
        <p:grpSpPr>
          <a:xfrm>
            <a:off x="6052594" y="3541038"/>
            <a:ext cx="5674115" cy="2588588"/>
            <a:chOff x="6057172" y="1213380"/>
            <a:chExt cx="5674115" cy="258858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C908C-3F65-8542-AA35-D303D7E3BC8C}"/>
                </a:ext>
              </a:extLst>
            </p:cNvPr>
            <p:cNvSpPr txBox="1"/>
            <p:nvPr/>
          </p:nvSpPr>
          <p:spPr>
            <a:xfrm>
              <a:off x="6073709" y="1213380"/>
              <a:ext cx="244297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 err="1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groupings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1C6B17-E76D-E540-8BBF-5146F72AC740}"/>
                </a:ext>
              </a:extLst>
            </p:cNvPr>
            <p:cNvCxnSpPr>
              <a:cxnSpLocks/>
            </p:cNvCxnSpPr>
            <p:nvPr/>
          </p:nvCxnSpPr>
          <p:spPr>
            <a:xfrm>
              <a:off x="6073709" y="1586408"/>
              <a:ext cx="56467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C8C2321-9137-694D-A778-38522E5AF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85"/>
            <a:stretch/>
          </p:blipFill>
          <p:spPr>
            <a:xfrm>
              <a:off x="6057172" y="1933792"/>
              <a:ext cx="5657578" cy="964788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8AB6456-0E57-7344-A5AD-3429BE7B53AA}"/>
                </a:ext>
              </a:extLst>
            </p:cNvPr>
            <p:cNvSpPr/>
            <p:nvPr/>
          </p:nvSpPr>
          <p:spPr>
            <a:xfrm>
              <a:off x="6106816" y="3056032"/>
              <a:ext cx="5624471" cy="7459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Factorized </a:t>
              </a:r>
              <a:r>
                <a:rPr lang="en-US" sz="2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mgstr</a:t>
              </a:r>
              <a:endPara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8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97462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285174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of PPM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5A5DDF-9EC3-5449-81CA-61595EE0CB47}"/>
              </a:ext>
            </a:extLst>
          </p:cNvPr>
          <p:cNvSpPr txBox="1"/>
          <p:nvPr/>
        </p:nvSpPr>
        <p:spPr>
          <a:xfrm>
            <a:off x="866202" y="2060848"/>
            <a:ext cx="1045959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plot of distribution &gt; 95% percentile/research shows &gt; plot of new distribution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 by state &gt;&gt; take it out of our linear model as level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9204CB-BCDF-8A4D-9BD7-88BF6679AF8E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98EEF-625C-4345-ABB9-94AE66C05037}"/>
                </a:ext>
              </a:extLst>
            </p:cNvPr>
            <p:cNvSpPr txBox="1"/>
            <p:nvPr/>
          </p:nvSpPr>
          <p:spPr>
            <a:xfrm>
              <a:off x="460713" y="1147906"/>
              <a:ext cx="343203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Distribution by location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3765AD-5DA5-AC43-8423-223E2B37182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658C7B8-6C25-EE4A-8035-5DBC3F295AE9}"/>
              </a:ext>
            </a:extLst>
          </p:cNvPr>
          <p:cNvSpPr/>
          <p:nvPr/>
        </p:nvSpPr>
        <p:spPr>
          <a:xfrm>
            <a:off x="263352" y="5898557"/>
            <a:ext cx="1584176" cy="770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8581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F9049-5C91-7E4B-B5A5-24549316F6FB}"/>
              </a:ext>
            </a:extLst>
          </p:cNvPr>
          <p:cNvSpPr/>
          <p:nvPr/>
        </p:nvSpPr>
        <p:spPr>
          <a:xfrm>
            <a:off x="466075" y="1407245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E968B-548C-D345-832B-CB5084EA4618}"/>
              </a:ext>
            </a:extLst>
          </p:cNvPr>
          <p:cNvSpPr/>
          <p:nvPr/>
        </p:nvSpPr>
        <p:spPr>
          <a:xfrm>
            <a:off x="8400260" y="1407242"/>
            <a:ext cx="3325667" cy="7976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non-location predictors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11F72-CB44-9E4A-9B7D-4403BA879E8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791742" y="1806053"/>
            <a:ext cx="4608518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7155D-CBF5-5F4A-9327-FCEDF6B9B1BF}"/>
              </a:ext>
            </a:extLst>
          </p:cNvPr>
          <p:cNvGrpSpPr/>
          <p:nvPr/>
        </p:nvGrpSpPr>
        <p:grpSpPr>
          <a:xfrm>
            <a:off x="4807107" y="1806053"/>
            <a:ext cx="2577788" cy="1261052"/>
            <a:chOff x="4655840" y="1952635"/>
            <a:chExt cx="2121695" cy="13140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7185CD-77FE-C745-953D-C39C0D13678A}"/>
                </a:ext>
              </a:extLst>
            </p:cNvPr>
            <p:cNvSpPr/>
            <p:nvPr/>
          </p:nvSpPr>
          <p:spPr>
            <a:xfrm>
              <a:off x="4655840" y="2140648"/>
              <a:ext cx="2121695" cy="1126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90425E-BF39-6A46-B73A-85C7C468FE9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716687" y="1952635"/>
              <a:ext cx="1" cy="18801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270852-97DB-B540-A601-1059B6887B9D}"/>
              </a:ext>
            </a:extLst>
          </p:cNvPr>
          <p:cNvGrpSpPr/>
          <p:nvPr/>
        </p:nvGrpSpPr>
        <p:grpSpPr>
          <a:xfrm>
            <a:off x="460712" y="3724615"/>
            <a:ext cx="5209425" cy="373028"/>
            <a:chOff x="460713" y="1147906"/>
            <a:chExt cx="5209425" cy="3730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9E6C8D-5D13-3644-861D-BE4B64B1D657}"/>
                </a:ext>
              </a:extLst>
            </p:cNvPr>
            <p:cNvSpPr txBox="1"/>
            <p:nvPr/>
          </p:nvSpPr>
          <p:spPr>
            <a:xfrm>
              <a:off x="460713" y="1147906"/>
              <a:ext cx="28994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5600B3-1F7C-1C49-A89C-193996CDCB13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FDA667-9245-BB48-B15D-22CE9202AA7D}"/>
              </a:ext>
            </a:extLst>
          </p:cNvPr>
          <p:cNvGrpSpPr/>
          <p:nvPr/>
        </p:nvGrpSpPr>
        <p:grpSpPr>
          <a:xfrm>
            <a:off x="460712" y="5157192"/>
            <a:ext cx="5209425" cy="373028"/>
            <a:chOff x="460713" y="1147906"/>
            <a:chExt cx="5209425" cy="3730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549FEE-D0BE-F94F-92F4-0EAB74E2CE5B}"/>
                </a:ext>
              </a:extLst>
            </p:cNvPr>
            <p:cNvSpPr txBox="1"/>
            <p:nvPr/>
          </p:nvSpPr>
          <p:spPr>
            <a:xfrm>
              <a:off x="460713" y="1147906"/>
              <a:ext cx="170719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2BF988-7CE6-704A-BA2E-335CB680282A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189C89D-D6A3-6647-B2F3-B918A6566A3A}"/>
              </a:ext>
            </a:extLst>
          </p:cNvPr>
          <p:cNvSpPr txBox="1"/>
          <p:nvPr/>
        </p:nvSpPr>
        <p:spPr>
          <a:xfrm>
            <a:off x="460711" y="4178985"/>
            <a:ext cx="11124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trash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/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𝑝𝑝𝑚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F5FEE7-D8E0-8E41-BA09-4D6EEC61D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96" y="5645366"/>
                <a:ext cx="2290755" cy="388889"/>
              </a:xfrm>
              <a:prstGeom prst="rect">
                <a:avLst/>
              </a:prstGeom>
              <a:blipFill>
                <a:blip r:embed="rId3"/>
                <a:stretch>
                  <a:fillRect l="-2198" t="-218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60885A5-0AEC-B246-97B1-DB4F6ECC4E1C}"/>
              </a:ext>
            </a:extLst>
          </p:cNvPr>
          <p:cNvGrpSpPr/>
          <p:nvPr/>
        </p:nvGrpSpPr>
        <p:grpSpPr>
          <a:xfrm>
            <a:off x="6516502" y="3720919"/>
            <a:ext cx="5209425" cy="373028"/>
            <a:chOff x="460713" y="1147906"/>
            <a:chExt cx="5209425" cy="3730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A5B9E9-170F-1A4B-9EC8-86A671367F54}"/>
                </a:ext>
              </a:extLst>
            </p:cNvPr>
            <p:cNvSpPr txBox="1"/>
            <p:nvPr/>
          </p:nvSpPr>
          <p:spPr>
            <a:xfrm>
              <a:off x="460713" y="1147906"/>
              <a:ext cx="277781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DB7165-E5FE-E947-A2A5-7D0AD22A7E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00CCFE9-EE16-0849-B628-39394941128E}"/>
              </a:ext>
            </a:extLst>
          </p:cNvPr>
          <p:cNvSpPr txBox="1"/>
          <p:nvPr/>
        </p:nvSpPr>
        <p:spPr>
          <a:xfrm>
            <a:off x="6516501" y="4175289"/>
            <a:ext cx="7005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Ok…</a:t>
            </a:r>
          </a:p>
        </p:txBody>
      </p:sp>
    </p:spTree>
    <p:extLst>
      <p:ext uri="{BB962C8B-B14F-4D97-AF65-F5344CB8AC3E}">
        <p14:creationId xmlns:p14="http://schemas.microsoft.com/office/powerpoint/2010/main" val="682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642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Hierarchical Model Fitting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7017562" cy="373028"/>
            <a:chOff x="460713" y="1147906"/>
            <a:chExt cx="7017562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70175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by state and region against just by state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7017562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517B70-FCA7-8743-86FB-A191F35AAE58}"/>
              </a:ext>
            </a:extLst>
          </p:cNvPr>
          <p:cNvSpPr txBox="1"/>
          <p:nvPr/>
        </p:nvSpPr>
        <p:spPr>
          <a:xfrm>
            <a:off x="1685925" y="2400300"/>
            <a:ext cx="514358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state, region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state+region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5038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60785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 &amp; Conclusion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985FFC-9E59-6F4F-9F75-C95E2250FD53}"/>
              </a:ext>
            </a:extLst>
          </p:cNvPr>
          <p:cNvGrpSpPr/>
          <p:nvPr/>
        </p:nvGrpSpPr>
        <p:grpSpPr>
          <a:xfrm>
            <a:off x="460713" y="1147906"/>
            <a:ext cx="5209425" cy="373028"/>
            <a:chOff x="460713" y="1147906"/>
            <a:chExt cx="5209425" cy="3730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64DE45-F31F-F34E-BAC6-E015E30D4D60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5F55A1-178F-204B-8122-0D25726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3FB7D1-4489-3844-BB20-0D8F5C228E77}"/>
              </a:ext>
            </a:extLst>
          </p:cNvPr>
          <p:cNvGrpSpPr/>
          <p:nvPr/>
        </p:nvGrpSpPr>
        <p:grpSpPr>
          <a:xfrm>
            <a:off x="6521862" y="1147906"/>
            <a:ext cx="5209425" cy="373028"/>
            <a:chOff x="460713" y="1147906"/>
            <a:chExt cx="5209425" cy="3730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2829FB-206E-C54A-93B9-CDB03FAA2D2D}"/>
                </a:ext>
              </a:extLst>
            </p:cNvPr>
            <p:cNvSpPr txBox="1"/>
            <p:nvPr/>
          </p:nvSpPr>
          <p:spPr>
            <a:xfrm>
              <a:off x="460713" y="1147906"/>
              <a:ext cx="104355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352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 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98F8F-BDC7-6447-B99E-08EDE92D734C}"/>
                </a:ext>
              </a:extLst>
            </p:cNvPr>
            <p:cNvCxnSpPr>
              <a:cxnSpLocks/>
            </p:cNvCxnSpPr>
            <p:nvPr/>
          </p:nvCxnSpPr>
          <p:spPr>
            <a:xfrm>
              <a:off x="460713" y="1520934"/>
              <a:ext cx="5209425" cy="0"/>
            </a:xfrm>
            <a:prstGeom prst="line">
              <a:avLst/>
            </a:prstGeom>
            <a:ln w="28575">
              <a:solidFill>
                <a:srgbClr val="0352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60FC7F-7CA7-324D-98A7-AA2A9FB4A1A7}"/>
              </a:ext>
            </a:extLst>
          </p:cNvPr>
          <p:cNvSpPr txBox="1"/>
          <p:nvPr/>
        </p:nvSpPr>
        <p:spPr>
          <a:xfrm>
            <a:off x="460713" y="2411596"/>
            <a:ext cx="20706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Tables in pretty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42052-CB52-DA42-A2EC-3F4F8312D3DC}"/>
              </a:ext>
            </a:extLst>
          </p:cNvPr>
          <p:cNvSpPr txBox="1"/>
          <p:nvPr/>
        </p:nvSpPr>
        <p:spPr>
          <a:xfrm>
            <a:off x="6539300" y="2780928"/>
            <a:ext cx="28064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Tables/plots in pretty</a:t>
            </a:r>
          </a:p>
        </p:txBody>
      </p:sp>
    </p:spTree>
    <p:extLst>
      <p:ext uri="{BB962C8B-B14F-4D97-AF65-F5344CB8AC3E}">
        <p14:creationId xmlns:p14="http://schemas.microsoft.com/office/powerpoint/2010/main" val="36041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1865</TotalTime>
  <Words>278</Words>
  <Application>Microsoft Macintosh PowerPoint</Application>
  <PresentationFormat>Widescreen</PresentationFormat>
  <Paragraphs>111</Paragraphs>
  <Slides>12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Comic Sans MS</vt:lpstr>
      <vt:lpstr>Office Theme</vt:lpstr>
      <vt:lpstr>PowerPoint Presentation</vt:lpstr>
      <vt:lpstr>Black Market Methadone Prices Across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Anna Dai</cp:lastModifiedBy>
  <cp:revision>133</cp:revision>
  <dcterms:created xsi:type="dcterms:W3CDTF">2021-09-27T17:03:07Z</dcterms:created>
  <dcterms:modified xsi:type="dcterms:W3CDTF">2021-10-18T23:29:32Z</dcterms:modified>
</cp:coreProperties>
</file>