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5" r:id="rId2"/>
    <p:sldId id="256" r:id="rId3"/>
    <p:sldId id="267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CD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6928"/>
  </p:normalViewPr>
  <p:slideViewPr>
    <p:cSldViewPr snapToObjects="1">
      <p:cViewPr>
        <p:scale>
          <a:sx n="111" d="100"/>
          <a:sy n="111" d="100"/>
        </p:scale>
        <p:origin x="205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4.57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68 24575,'43'84'0,"0"-1"0,1 1 0,-1-1 0,1 9 0,-2-7 0,-8-48 0,-8-94 0,-11-34 0,-10 25 0,-9 5 0,-20-20 0,15 53 0,-13-28 0,15 49 0,-4-4 0,-5-5 0,0 3 0,-6-9 0,0 4 0,1-1 0,3-1 0,-1 7 0,7 0 0,-3 4 0,5 4 0,2 0 0,-2 3 0,5 0 0,-2 2 0,3 0 0,0 0 0,0 0 0,0 0 0,0 0 0,0 0 0,0 0 0,1 0 0,-1 0 0,1 0 0,0 0 0,-1 0 0,2 1 0,1 1 0,1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8.62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0 24575,'2'15'0,"-1"0"0,-1-4 0,0 5 0,0 14 0,0-3 0,0 16 0,0 16 0,0-2 0,0 9 0,0-7 0,0-13 0,0 40 0,0-33 0,0 33 0,0-25 0,0-12 0,0 16 0,0-25 0,0 5 0,0-8 0,0-12 0,0-4 0,0-10 0,0-4 0,0-3 0,0 0 0,0 0 0,-1-2 0,1 1 0,-2-1 0,2 2 0,0 0 0,0 0 0,0 0 0,0 0 0,0 0 0,0 0 0,0 0 0,0 0 0,0 0 0,0 0 0,0-1 0,0 0 0,0 1 0,0 0 0,0 0 0,0 0 0,0 0 0,0 0 0,0 0 0,0 0 0,0-1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0.47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363 4 24575,'-13'-2'0,"4"1"0,-4 1 0,4 0 0,-5 0 0,6 0 0,-6 0 0,8 0 0,-14 8 0,11-1 0,-8 6 0,1 2 0,4-8 0,-5 13 0,0-6 0,7-1 0,-6 7 0,8-12 0,-2 11 0,0-10 0,3 9 0,0-9 0,1 5 0,3-6 0,0-1 0,3-3 0,0 0 0,0 0 0,0 0 0,0 0 0,7 1 0,-1-3 0,10 3 0,0-1 0,3 2 0,0 0 0,1 1 0,-5-1 0,-1 0 0,-3-1 0,-3-2 0,1 1 0,-4-1 0,2 0 0,-3 0 0,-2-1 0,0 1 0,-2 1 0,0 0 0,0 0 0,0 0 0,0 8 0,0-3 0,-3 6 0,-2-5 0,-1 5 0,-8-3 0,4 3 0,-5-3 0,5-2 0,2 1 0,-2-3 0,4-1 0,-3-2 0,1 0 0,-3-2 0,1-1 0,-1-2 0,1 0 0,-1 0 0,4 0 0,-3 0 0,5 0 0,-2 0 0,0-2 0,2 0 0,-4-4 0,1-1 0,-2 2 0,-1-3 0,1 3 0,2 0 0,1 2 0,3 0 0,2 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1.76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5 0 24575,'0'28'0,"0"1"0,0 7 0,0-4 0,0 11 0,0 2 0,0-6 0,0 11 0,0-18 0,0 0 0,0-12 0,0-1 0,0-11 0,0 6 0,0-9 0,0 4 0,0-5 0,0 1 0,0-1 0,0-1 0,0 0 0,0 1 0,-2-2 0,2 1 0,-2-1 0,2 2 0,0 0 0,0 0 0,0-2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3.14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24575,'12'0'0,"6"0"0,2 0 0,5 0 0,-1 0 0,-4 0 0,5 0 0,-4 0 0,-5 0 0,4 0 0,-9 0 0,6 0 0,-5 0 0,-1 0 0,-3 0 0,-5 0 0,1 0 0,-1 0 0,1 0 0,0 0 0,0 0 0,0 0 0,0 0 0,0 0 0,0 0 0,0 0 0,0 0 0,0 0 0,0 0 0,-2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4.33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140 1 24575,'0'16'0,"0"-1"0,0 9 0,0 0 0,-4 2 0,1-1 0,-5 5 0,-7-1 0,6-6 0,-6 4 0,8-16 0,-3 8 0,1-4 0,0 1 0,1-2 0,2-4 0,-2 1 0,4-3 0,-1-1 0,3-3 0,-2 2 0,4-2 0,-4 2 0,4-2 0,-4 0 0,4 0 0,-2 0 0,1-2 0,0 1 0,-1-2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6.207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86 0 24575,'12'0'0,"6"0"0,2 0 0,4 0 0,7 0 0,-9 0 0,13 0 0,-14 0 0,-4 0 0,-7 2 0,-5 7 0,1 8 0,-2 8 0,2 6 0,-5 6 0,7 1 0,-7 6 0,3 0 0,-4 21 0,0-8 0,0 26 0,-15-12 0,0 16 0,-18-6-363,17-33 1,1 1 362,-21 41 0,8-21 0,-1 23-61,6-40 61,-5 25 0,4-24 0,2-8 0,9-13 0,1-9 723,5-7-723,1-5 63,2-4-63,2-3 0,-1 0 0,4-2 0,5 0 0,6-2 0,3 0 0,10 0 0,-5 0 0,14 0 0,-7 0 0,14 0 0,-3 0 0,-1 0 0,5 0 0,-10 0 0,4 0 0,-10 0 0,-2 0 0,-5 0 0,-3 0 0,2 0 0,-7 0 0,1 0 0,-2 0 0,-3 0 0,4 0 0,-1 0 0,-2 0 0,2 0 0,-5 0 0,2 0 0,-3 0 0,-2 1 0,0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7.91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217 0 24575,'-10'0'0,"-4"0"0,5 0 0,-8 0 0,8 2 0,-9 5 0,-1 12 0,-13 32 0,5 9 0,0 10 0,16-17 0,3-3 0,7-3 0,-8 40 0,8 5 0,-3 1 0,4-20 0,0-8 0,0-29 0,0 29 0,0-26 0,0 6 0,0-13 0,2-8 0,2-4 0,4-5 0,2 3 0,1-6 0,1 6 0,3-5 0,-3 1 0,7-1 0,-4-4 0,5 0 0,-1-2 0,5 0 0,-3-4 0,7 1 0,-7-4 0,2 0 0,-3 0 0,-1 0 0,5-7 0,-2-5 0,12-20 0,-8-2 0,6-13 0,-8-10 0,-6 15 0,-3-30 0,-6 23 0,2-18 0,-1 7 0,-5-11 0,-1 8 0,-4-9 0,-8 14 0,0 16 0,-11-12 0,3 19 0,-6-16 0,4 13 0,-2 1 0,6 12 0,3 1 0,-1 5 0,3 3 0,0 2 0,-1 6 0,5 1 0,-5 2 0,5 2 0,-5 1 0,3 2 0,-1 0 0,-2 0 0,3 0 0,-4 0 0,1 0 0,2 0 0,1 0 0,3 0 0,2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9.30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291 0 24575,'15'0'0,"0"0"0,0 0 0,4 0 0,-8 0 0,8 0 0,-8 0 0,4 0 0,-10 5 0,8 16 0,-11 2 0,6 35 0,-8 0 0,0 30-593,-2-33 1,-3 2 592,-3 0 0,-4 1 0,-4 9 0,-3 1 0,-4-6 0,-3-1 0,-5 4 0,-1-2 0,-12 26-314,15-36 1,0-3 313,-9 9 0,-1 7 0,5-15 0,13-19 0,6-10 1146,7-11-1146,5-4 666,-1-3-666,4 1 0,1-3 0,13 0 0,1-2 0,20 0 0,-8 0 0,15 4 0,-4-3 0,0 6 0,-2-6 0,-6 6 0,-4-7 0,-6 4 0,-5-4 0,-5 0 0,-2 0 0,-1 0 0,-3 0 0,0 0 0,0 0 0,0 0 0,0 0 0,-1 0 0,2 0 0,1 0 0,2 0 0,3 0 0,-1 0 0,-2-2 0,2-1 0,-3 1 0,1-2 0,-1 1 0,-3 1 0,0-1 0,0 2 0,-2-2 0,0 1 0,-2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21.01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7 1 24575,'0'53'0,"0"18"0,0 2 0,0 14 0,0-30 0,0 24 0,0-30 0,0 17 0,0-10 0,0-23 0,0 7 0,0-25 0,0 2 0,0-8 0,0-4 0,0 0 0,0-3 0,0-1 0,0 1 0,0 0 0,0-1 0,0 1 0,0-1 0,0 1 0,0-1 0,0 4 0,0 0 0,0 8 0,0-4 0,0 4 0,0-1 0,0 2 0,0 3 0,0 5 0,0 2 0,0 9 0,0-3 0,0 3 0,0-9 0,0-7 0,0 5 0,0-12 0,0 5 0,0-10 0,0-3 0,0 0 0,0 0 0,-3-2 0,2-1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5.9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104 3 24575,'-6'0'0,"1"0"0,1 0 0,-3-3 0,-4 6 0,-2 4 0,-1 0 0,4 7 0,1-6 0,0 3 0,1-1 0,3-2 0,2 6 0,3-6 0,0 11 0,0-4 0,0 5 0,0 4 0,0-3 0,0 3 0,0-5 0,0 1 0,0-5 0,3 0 0,0-5 0,2 1 0,3-1 0,4 2 0,3-3 0,10 4 0,-5-3 0,10 2 0,-5-2 0,5 1 0,0-3 0,-4 3 0,-2-4 0,-4-4 0,-5 0 0,3-3 0,-6 0 0,2 0 0,-3 0 0,-3 0 0,2 0 0,-6 0 0,3 0 0,-3 0 0,0 0 0,0 0 0,0 0 0,-1-1 0,0-1 0,-1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08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1 24575,'0'26'0,"0"7"0,0 5 0,0 14 0,0 9 0,0 1 0,0-6 0,0 0 0,0-8 0,0-1 0,0-3 0,0-14 0,0 1 0,0-6 0,0-1 0,0-11 0,0 1 0,0-10 0,0 3 0,0 0 0,0-2 0,0 2 0,0-3 0,0 0 0,0 0 0,0 0 0,0 0 0,0 0 0,0-1 0,0 1 0,0 0 0,0 0 0,3 7 0,0-3 0,0 11 0,0-8 0,-1 4 0,-1-7 0,1-1 0,-2-3 0,0 0 0,0 0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972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0 24575,'12'0'0,"1"0"0,11 0 0,2 0 0,11 0 0,-10 0 0,30 0 0,-32 0 0,32 0 0,-23 0 0,10 0 0,-6 0 0,-1 0 0,-7 0 0,-4 0 0,-8 0 0,-1 0 0,-11 0 0,4 0 0,-6 0 0,-1 0 0,1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9.10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175 59 24575,'-9'-2'0,"0"0"0,2 2 0,-4 0 0,-5 0 0,1 0 0,-3 0 0,6 0 0,-2 0 0,3 0 0,1 0 0,-1 0 0,3 1 0,3 2 0,1 4 0,3 0 0,-3 4 0,3 3 0,-4 2 0,4 8 0,-2 2 0,3-1 0,0 5 0,0-5 0,0 1 0,0-2 0,0 0 0,0-3 0,3 3 0,3-8 0,8 4 0,2-13 0,16 11 0,-5-12 0,16 2 0,2-4 0,-5-4 0,10 0 0,-12 0 0,7-8 0,-5-6 0,-8-3 0,-5-2 0,-6 2 0,-5 4 0,-2-7 0,-5-6 0,-1-2 0,-4-14 0,0 9 0,-4-3 0,-4 5 0,-4-5 0,-3 8 0,-2-2 0,2 14 0,5 5 0,-1 4 0,0 2 0,0 3 0,-13 0 0,-1 2 0,-5 0 0,-9 0 0,2 0 0,-11 3 0,6 2 0,6 3 0,8-2 0,8 0 0,4 0 0,5-3 0,3-2 0,1-1 0,1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1.47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137 1 24575,'-2'45'0,"0"12"0,2 33-1011,0-39 0,0 1 1011,0 11 0,0-2 0,0 27 96,0-35 1,0-2-97,0 14 441,0 15-441,0-18 0,0-22 0,0-9 1019,0-16-1019,0-1 369,0-4-369,0-3 0,0 2 0,0-4 0,0 2 0,0 0 0,0 1 0,0 6 0,0 2 0,0-1 0,0 8 0,0-6 0,0 4 0,0-7 0,0-3 0,0-4 0,0 0 0,0-3 0,0 0 0,0-3 0,0-4 0,0-8 0,0-4 0,0-10 0,0-7 0,0 0 0,0-11 0,0 5 0,0-6 0,4 0 0,0 5 0,4 3 0,0 5 0,0 1 0,-1 4 0,-3 6 0,1 5 0,-2 5 0,4-3 0,-1 2 0,0 2 0,2 1 0,0 1 0,2 2 0,18-12 0,-9 9 0,18-7 0,-11 12 0,5-4 0,-1 6 0,-4-3 0,3 4 0,-8 0 0,3 0 0,-9 0 0,3 0 0,-6 0 0,2 3 0,-6-1 0,-1 3 0,-3-1 0,3 5 0,-2-1 0,2 8 0,-4-1 0,0 10 0,-3 0 0,0 6 0,0 6 0,-3-5 0,-5 5 0,-4-7 0,-3 1 0,1-5 0,-3-5 0,4-6 0,-7 2 0,-1-6 0,-1 5 0,-7-7 0,3 1 0,-4-3 0,-7 1 0,5-3 0,-5 2 0,7-6 0,-1 2 0,-8-3 0,11 0 0,-5 0 0,14 0 0,-1 0 0,5 0 0,0-2 0,8 1 0,-3-3 0,5 3 0,-2-3 0,3 4 0,2-2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2.92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227 105 24575,'8'0'0,"-2"0"0,4 0 0,-2 0 0,0 0 0,5 0 0,-7-2 0,5 2 0,-9-4 0,5 2 0,-6-6 0,6 0 0,-7 1 0,3-7 0,-3 5 0,0-5 0,0 3 0,-2 3 0,0 1 0,-9 2 0,-2 3 0,-11-1 0,-2 3 0,-4 0 0,-1 0 0,1 3 0,-1 5 0,4 7 0,2 0 0,4 3 0,8-6 0,-2 3 0,8 0 0,1 1 0,3 2 0,3-2 0,0 3 0,0 0 0,0 1 0,0-1 0,0 0 0,6 1 0,1-1 0,12 7 0,-6-8 0,10 9 0,-7-14 0,6 8 0,3-9 0,2 5 0,9-8 0,-3-1 0,9-4 0,-15-4 0,9 0 0,-16 0 0,13 0 0,-11-3 0,6-3 0,-13-1 0,4-2 0,-8 3 0,4 3 0,-5-2 0,1 5 0,-4-3 0,0 3 0,-3 0 0,0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4.4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24575,'0'8'0,"-1"4"0,1 9 0,0 4 0,0 1 0,0 4 0,0-10 0,0 1 0,0-3 0,0-9 0,0 4 0,0-1 0,0-4 0,0 6 0,0-10 0,0 6 0,0-5 0,0 2 0,0 0 0,0 1 0,0 6 0,0-2 0,0 6 0,0-7 0,0 4 0,3-5 0,-1-2 0,1-1 0,0-3 0,-2 0 0,1-4 0,-2-8 0,0-5 0,0-7 0,0 1 0,0 0 0,3-5 0,1 3 0,0-3 0,4 0 0,-5 7 0,6-2 0,-4 5 0,0 5 0,1-5 0,-1 6 0,0-2 0,0-1 0,0 1 0,3-1 0,4 0 0,9-2 0,4-1 0,1 2 0,3 1 0,-3 4 0,0 3 0,-2-2 0,-5 5 0,-3-2 0,-5 3 0,-1 0 0,-5 0 0,2 0 0,-5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7.036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158 21 24575,'21'-3'0,"5"-1"0,-5 0 0,3-2 0,-9 5 0,3-1 0,-2 2 0,3 0 0,10 0 0,-7 0 0,19 0 0,-22 0 0,13 5 0,-23 5 0,5 3 0,-4 5 0,2-3 0,2 10 0,-4 0 0,2 12 0,-4 0 0,1 8 0,0 6 0,-4-5 0,0 12 0,-5-13 0,0 0 0,-8-4 0,-1-3 0,-12 1 0,3-2 0,-6-4 0,-1 0 0,-9 15 0,3-15 0,-20 23 0,24-30 0,-21 17 0,15-17 0,-3 4 0,-4-4 0,6 0 0,5-8 0,3 0 0,6-11 0,5 2 0,3-5 0,3-2 0,4-2 0,-2 0 0,3 0 0,0 0 0,0 0 0,2-2 0,1 0 0,1-4 0,0-2 0,0-2 0,0-1 0,0-3 0,0-2 0,3-3 0,8-2 0,10-1 0,3-2 0,3 4 0,-6 3 0,-2 4 0,-3 3 0,-2 2 0,-6 5 0,-1 0 0,0 3 0,-3 0 0,3 0 0,-3 0 0,3 0 0,1 0 0,3 0 0,3 3 0,1 4 0,19 15 0,-4 0 0,12 11 0,-7-7 0,4 1 0,-3 3 0,3-3 0,-11-4 0,-2-4 0,-11-7 0,0 0 0,-5-2 0,1-2 0,-3 2 0,13 5 0,-5 3 0,18 8 0,-5 2 0,7 4 0,-1 3 0,7 2 0,-5-5 0,-1-1 0,-13-12 0,-7-3 0,-6-8 0,-2-1 0,-2-2 0,-3-1 0,-1-2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17.10.21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17.10.21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17.10.21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17.10.21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17.10.21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17.10.21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17.10.21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17.10.21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17.10.21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17.10.21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17.10.21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17.10.21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4.png"/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A47958-DCF4-2943-AB15-A2B5EE34B457}"/>
              </a:ext>
            </a:extLst>
          </p:cNvPr>
          <p:cNvSpPr/>
          <p:nvPr/>
        </p:nvSpPr>
        <p:spPr>
          <a:xfrm>
            <a:off x="-155772" y="-315416"/>
            <a:ext cx="12588476" cy="74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DDB5-AF07-8B40-8216-25DA3B2969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5266">
            <a:off x="1325651" y="2586199"/>
            <a:ext cx="9894637" cy="127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98C007-6150-194C-B545-F054AA1CC534}"/>
              </a:ext>
            </a:extLst>
          </p:cNvPr>
          <p:cNvGrpSpPr/>
          <p:nvPr/>
        </p:nvGrpSpPr>
        <p:grpSpPr>
          <a:xfrm>
            <a:off x="5174625" y="103859"/>
            <a:ext cx="3568190" cy="2492896"/>
            <a:chOff x="839416" y="4365104"/>
            <a:chExt cx="3568190" cy="2492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Picture 5" descr="Person holding out hand">
              <a:extLst>
                <a:ext uri="{FF2B5EF4-FFF2-40B4-BE49-F238E27FC236}">
                  <a16:creationId xmlns:a16="http://schemas.microsoft.com/office/drawing/2014/main" id="{B9970FE2-D806-C04D-8F92-24FC5D5D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948" y="4581128"/>
              <a:ext cx="3336658" cy="22768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D25EB-C588-8E45-9590-BEF2AA1B4FC0}"/>
                </a:ext>
              </a:extLst>
            </p:cNvPr>
            <p:cNvSpPr txBox="1"/>
            <p:nvPr/>
          </p:nvSpPr>
          <p:spPr>
            <a:xfrm rot="21431304">
              <a:off x="839416" y="4365104"/>
              <a:ext cx="3093796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5400" b="1" dirty="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rPr>
                <a:t>Welcome!</a:t>
              </a:r>
            </a:p>
          </p:txBody>
        </p:sp>
      </p:grpSp>
      <p:pic>
        <p:nvPicPr>
          <p:cNvPr id="1028" name="Picture 4" descr="Clippy | The Microsoft Agent Wiki | Fandom">
            <a:extLst>
              <a:ext uri="{FF2B5EF4-FFF2-40B4-BE49-F238E27FC236}">
                <a16:creationId xmlns:a16="http://schemas.microsoft.com/office/drawing/2014/main" id="{75830BA2-57B3-814F-B0E4-85BBF272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665" y="5024490"/>
            <a:ext cx="1317887" cy="16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1 8">
            <a:extLst>
              <a:ext uri="{FF2B5EF4-FFF2-40B4-BE49-F238E27FC236}">
                <a16:creationId xmlns:a16="http://schemas.microsoft.com/office/drawing/2014/main" id="{45C8BF2F-7B3E-B346-B247-27FCC94AE2F0}"/>
              </a:ext>
            </a:extLst>
          </p:cNvPr>
          <p:cNvSpPr/>
          <p:nvPr/>
        </p:nvSpPr>
        <p:spPr>
          <a:xfrm>
            <a:off x="6910996" y="4212181"/>
            <a:ext cx="3638669" cy="2042031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dO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NeEd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HeLp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C1CE3-5CB2-6043-88C4-0B35B552566C}"/>
              </a:ext>
            </a:extLst>
          </p:cNvPr>
          <p:cNvCxnSpPr/>
          <p:nvPr/>
        </p:nvCxnSpPr>
        <p:spPr>
          <a:xfrm>
            <a:off x="9840416" y="5589240"/>
            <a:ext cx="1152128" cy="2589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B6018-FF0E-AC41-A242-B9612E6C6F70}"/>
              </a:ext>
            </a:extLst>
          </p:cNvPr>
          <p:cNvGrpSpPr/>
          <p:nvPr/>
        </p:nvGrpSpPr>
        <p:grpSpPr>
          <a:xfrm>
            <a:off x="3685649" y="3905457"/>
            <a:ext cx="3814920" cy="703080"/>
            <a:chOff x="3665528" y="3860743"/>
            <a:chExt cx="3814920" cy="7030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C03BFA-83F2-DF4A-972D-AD33A2787464}"/>
                </a:ext>
              </a:extLst>
            </p:cNvPr>
            <p:cNvGrpSpPr/>
            <p:nvPr/>
          </p:nvGrpSpPr>
          <p:grpSpPr>
            <a:xfrm>
              <a:off x="3665528" y="3867943"/>
              <a:ext cx="1564920" cy="405720"/>
              <a:chOff x="3665528" y="3867943"/>
              <a:chExt cx="1564920" cy="405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14:cNvPr>
                  <p14:cNvContentPartPr/>
                  <p14:nvPr/>
                </p14:nvContentPartPr>
                <p14:xfrm>
                  <a:off x="3665528" y="3939583"/>
                  <a:ext cx="122400" cy="22176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51488" y="3925543"/>
                    <a:ext cx="15048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14:cNvPr>
                  <p14:cNvContentPartPr/>
                  <p14:nvPr/>
                </p14:nvContentPartPr>
                <p14:xfrm>
                  <a:off x="3862808" y="4011583"/>
                  <a:ext cx="144720" cy="15228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48768" y="3997543"/>
                    <a:ext cx="17280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14:cNvPr>
                  <p14:cNvContentPartPr/>
                  <p14:nvPr/>
                </p14:nvContentPartPr>
                <p14:xfrm>
                  <a:off x="4084568" y="3874063"/>
                  <a:ext cx="6480" cy="29700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70168" y="3860023"/>
                    <a:ext cx="3456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14:cNvPr>
                  <p14:cNvContentPartPr/>
                  <p14:nvPr/>
                </p14:nvContentPartPr>
                <p14:xfrm>
                  <a:off x="4002128" y="4082863"/>
                  <a:ext cx="199440" cy="36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88088" y="4068463"/>
                    <a:ext cx="2275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14:cNvPr>
                  <p14:cNvContentPartPr/>
                  <p14:nvPr/>
                </p14:nvContentPartPr>
                <p14:xfrm>
                  <a:off x="4342688" y="3963343"/>
                  <a:ext cx="192240" cy="15912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8648" y="3949303"/>
                    <a:ext cx="22068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14:cNvPr>
                  <p14:cNvContentPartPr/>
                  <p14:nvPr/>
                </p14:nvContentPartPr>
                <p14:xfrm>
                  <a:off x="4591448" y="3867943"/>
                  <a:ext cx="217440" cy="40572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577408" y="3853903"/>
                    <a:ext cx="245520" cy="43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14:cNvPr>
                  <p14:cNvContentPartPr/>
                  <p14:nvPr/>
                </p14:nvContentPartPr>
                <p14:xfrm>
                  <a:off x="4834448" y="4058743"/>
                  <a:ext cx="195480" cy="15912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820048" y="4044703"/>
                    <a:ext cx="22356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14:cNvPr>
                  <p14:cNvContentPartPr/>
                  <p14:nvPr/>
                </p14:nvContentPartPr>
                <p14:xfrm>
                  <a:off x="5104448" y="4060183"/>
                  <a:ext cx="126000" cy="13788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090408" y="4046143"/>
                    <a:ext cx="154440" cy="16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B82D2-4912-8E45-A11B-408F3442CA39}"/>
                </a:ext>
              </a:extLst>
            </p:cNvPr>
            <p:cNvGrpSpPr/>
            <p:nvPr/>
          </p:nvGrpSpPr>
          <p:grpSpPr>
            <a:xfrm>
              <a:off x="5511248" y="3860743"/>
              <a:ext cx="1969200" cy="703080"/>
              <a:chOff x="5511248" y="3860743"/>
              <a:chExt cx="1969200" cy="703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14:cNvPr>
                  <p14:cNvContentPartPr/>
                  <p14:nvPr/>
                </p14:nvContentPartPr>
                <p14:xfrm>
                  <a:off x="5511248" y="3889543"/>
                  <a:ext cx="349560" cy="52128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497208" y="3875503"/>
                    <a:ext cx="377640" cy="54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14:cNvPr>
                  <p14:cNvContentPartPr/>
                  <p14:nvPr/>
                </p14:nvContentPartPr>
                <p14:xfrm>
                  <a:off x="5952248" y="3911863"/>
                  <a:ext cx="1440" cy="4089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938208" y="3897823"/>
                    <a:ext cx="29880" cy="43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14:cNvPr>
                  <p14:cNvContentPartPr/>
                  <p14:nvPr/>
                </p14:nvContentPartPr>
                <p14:xfrm>
                  <a:off x="6122168" y="3870823"/>
                  <a:ext cx="130680" cy="16956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108128" y="3856783"/>
                    <a:ext cx="1591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14:cNvPr>
                  <p14:cNvContentPartPr/>
                  <p14:nvPr/>
                </p14:nvContentPartPr>
                <p14:xfrm>
                  <a:off x="6315848" y="3860743"/>
                  <a:ext cx="1800" cy="17568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301808" y="3846343"/>
                    <a:ext cx="2988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14:cNvPr>
                  <p14:cNvContentPartPr/>
                  <p14:nvPr/>
                </p14:nvContentPartPr>
                <p14:xfrm>
                  <a:off x="6257888" y="3944623"/>
                  <a:ext cx="114840" cy="36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243848" y="3930583"/>
                    <a:ext cx="1429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14:cNvPr>
                  <p14:cNvContentPartPr/>
                  <p14:nvPr/>
                </p14:nvContentPartPr>
                <p14:xfrm>
                  <a:off x="6414128" y="4260703"/>
                  <a:ext cx="50760" cy="14220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400088" y="4246663"/>
                    <a:ext cx="7884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14:cNvPr>
                  <p14:cNvContentPartPr/>
                  <p14:nvPr/>
                </p14:nvContentPartPr>
                <p14:xfrm>
                  <a:off x="6645968" y="3992863"/>
                  <a:ext cx="204480" cy="4935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631928" y="3978463"/>
                    <a:ext cx="232920" cy="52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14:cNvPr>
                  <p14:cNvContentPartPr/>
                  <p14:nvPr/>
                </p14:nvContentPartPr>
                <p14:xfrm>
                  <a:off x="6932888" y="4043263"/>
                  <a:ext cx="194040" cy="4222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918848" y="4028863"/>
                    <a:ext cx="22212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14:cNvPr>
                  <p14:cNvContentPartPr/>
                  <p14:nvPr/>
                </p14:nvContentPartPr>
                <p14:xfrm>
                  <a:off x="7126928" y="4080343"/>
                  <a:ext cx="173520" cy="48348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112888" y="4066303"/>
                    <a:ext cx="20196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14:cNvPr>
                  <p14:cNvContentPartPr/>
                  <p14:nvPr/>
                </p14:nvContentPartPr>
                <p14:xfrm>
                  <a:off x="7477928" y="4122463"/>
                  <a:ext cx="2520" cy="41256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63888" y="4108423"/>
                    <a:ext cx="30960" cy="441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D3773F-6947-D749-83A4-522AC6BAA114}"/>
              </a:ext>
            </a:extLst>
          </p:cNvPr>
          <p:cNvSpPr txBox="1"/>
          <p:nvPr/>
        </p:nvSpPr>
        <p:spPr>
          <a:xfrm>
            <a:off x="-167584" y="5275229"/>
            <a:ext cx="6833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Anna,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Dauren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Athena.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Himangshu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  Moritz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9C7222-3907-AD48-BFF8-7A6235E96510}"/>
              </a:ext>
            </a:extLst>
          </p:cNvPr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631" y="-34914"/>
            <a:ext cx="11991183" cy="258089"/>
          </a:xfrm>
          <a:prstGeom prst="rect">
            <a:avLst/>
          </a:prstGeom>
        </p:spPr>
      </p:pic>
      <p:pic>
        <p:nvPicPr>
          <p:cNvPr id="50" name="Picture 49" descr="Hombre con ropa tradicional dando ánimos con dos manos">
            <a:extLst>
              <a:ext uri="{FF2B5EF4-FFF2-40B4-BE49-F238E27FC236}">
                <a16:creationId xmlns:a16="http://schemas.microsoft.com/office/drawing/2014/main" id="{8F075746-329D-5245-BE5B-24F4AB7B8293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948" y="5517232"/>
            <a:ext cx="1915521" cy="4543037"/>
          </a:xfrm>
          <a:prstGeom prst="rect">
            <a:avLst/>
          </a:prstGeom>
        </p:spPr>
      </p:pic>
      <p:pic>
        <p:nvPicPr>
          <p:cNvPr id="52" name="Picture 51" descr="Businesswoman arms raised">
            <a:extLst>
              <a:ext uri="{FF2B5EF4-FFF2-40B4-BE49-F238E27FC236}">
                <a16:creationId xmlns:a16="http://schemas.microsoft.com/office/drawing/2014/main" id="{5B2BFA4A-8F70-C04C-BFD9-A01C6B02D19B}"/>
              </a:ext>
            </a:extLst>
          </p:cNvPr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936699" y="-1949889"/>
            <a:ext cx="2180604" cy="6858000"/>
          </a:xfrm>
          <a:prstGeom prst="rect">
            <a:avLst/>
          </a:prstGeom>
        </p:spPr>
      </p:pic>
      <p:pic>
        <p:nvPicPr>
          <p:cNvPr id="58" name="Picture 57" descr="Young businessman thumbs up">
            <a:extLst>
              <a:ext uri="{FF2B5EF4-FFF2-40B4-BE49-F238E27FC236}">
                <a16:creationId xmlns:a16="http://schemas.microsoft.com/office/drawing/2014/main" id="{A8A5E190-C7C1-9B4B-B740-DD2EC56F28B4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861" y="5182619"/>
            <a:ext cx="2458554" cy="45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C1F947E-5210-C448-97EC-92A6AE3AE005}"/>
              </a:ext>
            </a:extLst>
          </p:cNvPr>
          <p:cNvSpPr txBox="1">
            <a:spLocks/>
          </p:cNvSpPr>
          <p:nvPr/>
        </p:nvSpPr>
        <p:spPr>
          <a:xfrm>
            <a:off x="1524000" y="602824"/>
            <a:ext cx="9144000" cy="42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(just kidding)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406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9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37</Words>
  <Application>Microsoft Macintosh PowerPoint</Application>
  <PresentationFormat>Widescreen</PresentationFormat>
  <Paragraphs>15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67</cp:revision>
  <dcterms:created xsi:type="dcterms:W3CDTF">2021-09-27T17:03:07Z</dcterms:created>
  <dcterms:modified xsi:type="dcterms:W3CDTF">2021-10-17T19:59:48Z</dcterms:modified>
</cp:coreProperties>
</file>