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50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714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580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4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62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870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83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423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65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0351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39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502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48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86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61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2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57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817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E4CB2-19F6-0DF5-E4C4-E6AF275325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0285"/>
                </a:schemeClr>
              </a:gs>
              <a:gs pos="40000">
                <a:schemeClr val="tx1"/>
              </a:gs>
              <a:gs pos="100000">
                <a:schemeClr val="tx1"/>
              </a:gs>
              <a:gs pos="67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E1AE-3E97-EBC7-971F-417E9EC7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574333" cy="3329581"/>
          </a:xfrm>
        </p:spPr>
        <p:txBody>
          <a:bodyPr/>
          <a:lstStyle/>
          <a:p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Electricity Usage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5E5CD-E489-0C62-6469-502AF1F1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>
                <a:solidFill>
                  <a:schemeClr val="bg2">
                    <a:lumMod val="75000"/>
                  </a:schemeClr>
                </a:solidFill>
              </a:rPr>
              <a:t>get your bills under control!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3539C-5AB0-A1F9-2B7E-455F7005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7771"/>
            <a:ext cx="5722710" cy="62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CEF7-14A0-A792-1056-6195368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Money savings for you with hourly rate!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CF62-AC26-3A01-AE04-01D0F537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FI" sz="3600" dirty="0"/>
              <a:t>Cut costs by planning!</a:t>
            </a:r>
          </a:p>
          <a:p>
            <a:r>
              <a:rPr lang="en-FI" sz="3600" dirty="0"/>
              <a:t>Is it cheaper to charge your electric car tomorrow or the day after?</a:t>
            </a:r>
          </a:p>
          <a:p>
            <a:r>
              <a:rPr lang="en-FI" sz="3600" dirty="0"/>
              <a:t>Heat the house just before the weather turns cold and prices rise!</a:t>
            </a:r>
          </a:p>
        </p:txBody>
      </p:sp>
    </p:spTree>
    <p:extLst>
      <p:ext uri="{BB962C8B-B14F-4D97-AF65-F5344CB8AC3E}">
        <p14:creationId xmlns:p14="http://schemas.microsoft.com/office/powerpoint/2010/main" val="22978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8CDCF98-06C5-646F-0125-91F5C2FA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0708"/>
            <a:ext cx="13973175" cy="10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A3D419-70A2-614A-DFE2-66F0157B1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96833"/>
                </a:schemeClr>
              </a:gs>
              <a:gs pos="64000">
                <a:schemeClr val="bg1">
                  <a:lumMod val="75000"/>
                  <a:lumOff val="25000"/>
                  <a:alpha val="20253"/>
                </a:schemeClr>
              </a:gs>
              <a:gs pos="100000">
                <a:schemeClr val="bg1">
                  <a:lumMod val="75000"/>
                  <a:lumOff val="25000"/>
                  <a:alpha val="66223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7D9C3-7BB3-863A-1A45-342E324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Easy-to-use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433F-4D59-29F2-17AB-9E84A7F9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995806"/>
            <a:ext cx="4111625" cy="4719636"/>
          </a:xfrm>
        </p:spPr>
        <p:txBody>
          <a:bodyPr/>
          <a:lstStyle/>
          <a:p>
            <a:r>
              <a:rPr lang="en-FI" b="1" dirty="0"/>
              <a:t>No</a:t>
            </a:r>
            <a:r>
              <a:rPr lang="en-FI" dirty="0"/>
              <a:t> mobile app</a:t>
            </a:r>
          </a:p>
          <a:p>
            <a:r>
              <a:rPr lang="en-FI" b="1" dirty="0"/>
              <a:t>No</a:t>
            </a:r>
            <a:r>
              <a:rPr lang="en-FI" dirty="0"/>
              <a:t> IoT nonsense</a:t>
            </a:r>
          </a:p>
          <a:p>
            <a:r>
              <a:rPr lang="en-FI" b="1" dirty="0"/>
              <a:t>No</a:t>
            </a:r>
            <a:r>
              <a:rPr lang="en-FI" dirty="0"/>
              <a:t> registration</a:t>
            </a:r>
          </a:p>
          <a:p>
            <a:r>
              <a:rPr lang="en-FI" b="1" dirty="0"/>
              <a:t>No</a:t>
            </a:r>
            <a:r>
              <a:rPr lang="en-FI" dirty="0"/>
              <a:t> graphs or figures</a:t>
            </a:r>
          </a:p>
          <a:p>
            <a:r>
              <a:rPr lang="en-FI" sz="2600" dirty="0"/>
              <a:t>Just three recommendation levels per hour </a:t>
            </a:r>
          </a:p>
          <a:p>
            <a:r>
              <a:rPr lang="en-FI" sz="2600" dirty="0"/>
              <a:t>One pageload!</a:t>
            </a:r>
          </a:p>
        </p:txBody>
      </p:sp>
    </p:spTree>
    <p:extLst>
      <p:ext uri="{BB962C8B-B14F-4D97-AF65-F5344CB8AC3E}">
        <p14:creationId xmlns:p14="http://schemas.microsoft.com/office/powerpoint/2010/main" val="19799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527EC8-FDBD-4310-08B2-48E6AE5C3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EEE8">
                  <a:alpha val="0"/>
                </a:srgbClr>
              </a:gs>
              <a:gs pos="35000">
                <a:srgbClr val="F9EEE8">
                  <a:alpha val="34632"/>
                </a:srgbClr>
              </a:gs>
              <a:gs pos="100000">
                <a:srgbClr val="F9EEE8"/>
              </a:gs>
              <a:gs pos="58000">
                <a:srgbClr val="F9EEE8">
                  <a:alpha val="87927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80EB0-0D32-519B-3226-B41C7C33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 rot="469855">
            <a:off x="5782555" y="1778709"/>
            <a:ext cx="6392717" cy="486632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215169" dist="290038" dir="5400000" sx="107607" sy="107607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FD903-5BE4-7010-5D6D-21B7EBC0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464" cy="1400530"/>
          </a:xfrm>
        </p:spPr>
        <p:txBody>
          <a:bodyPr/>
          <a:lstStyle/>
          <a:p>
            <a:r>
              <a:rPr lang="en-FI" dirty="0"/>
              <a:t>…because </a:t>
            </a:r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planning</a:t>
            </a:r>
            <a:r>
              <a:rPr lang="en-FI" dirty="0"/>
              <a:t> </a:t>
            </a:r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is now needed </a:t>
            </a:r>
            <a:r>
              <a:rPr lang="en-FI" dirty="0"/>
              <a:t>more than 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A708-40F0-FA30-B79F-0C44E159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14117"/>
            <a:ext cx="4011614" cy="4195481"/>
          </a:xfrm>
        </p:spPr>
        <p:txBody>
          <a:bodyPr/>
          <a:lstStyle/>
          <a:p>
            <a:r>
              <a:rPr lang="en-FI" dirty="0"/>
              <a:t>When demand is high,</a:t>
            </a:r>
            <a:br>
              <a:rPr lang="en-FI" dirty="0"/>
            </a:br>
            <a:r>
              <a:rPr lang="en-FI" dirty="0"/>
              <a:t>prices climb FAST!</a:t>
            </a:r>
          </a:p>
          <a:p>
            <a:r>
              <a:rPr lang="en-FI"/>
              <a:t>New </a:t>
            </a:r>
            <a:r>
              <a:rPr lang="en-FI" dirty="0"/>
              <a:t>unit of production</a:t>
            </a:r>
            <a:br>
              <a:rPr lang="en-FI" dirty="0"/>
            </a:br>
            <a:r>
              <a:rPr lang="en-FI" dirty="0"/>
              <a:t>costs more than t</a:t>
            </a:r>
            <a:r>
              <a:rPr lang="en-GB" dirty="0"/>
              <a:t>h</a:t>
            </a:r>
            <a:r>
              <a:rPr lang="en-FI" dirty="0"/>
              <a:t>e previous</a:t>
            </a:r>
          </a:p>
          <a:p>
            <a:r>
              <a:rPr lang="en-FI" dirty="0"/>
              <a:t>Prices also drop sharp</a:t>
            </a:r>
          </a:p>
          <a:p>
            <a:r>
              <a:rPr lang="en-FI" sz="2400" dirty="0"/>
              <a:t>By planning </a:t>
            </a:r>
            <a:r>
              <a:rPr lang="en-FI" sz="2400" b="1" dirty="0"/>
              <a:t>you</a:t>
            </a:r>
            <a:r>
              <a:rPr lang="en-FI" sz="2400" dirty="0"/>
              <a:t> save</a:t>
            </a:r>
            <a:br>
              <a:rPr lang="en-FI" sz="2400" dirty="0"/>
            </a:br>
            <a:r>
              <a:rPr lang="en-FI" sz="2400" dirty="0"/>
              <a:t>but so will your neighbor!</a:t>
            </a:r>
          </a:p>
        </p:txBody>
      </p:sp>
    </p:spTree>
    <p:extLst>
      <p:ext uri="{BB962C8B-B14F-4D97-AF65-F5344CB8AC3E}">
        <p14:creationId xmlns:p14="http://schemas.microsoft.com/office/powerpoint/2010/main" val="267087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DB0B-A407-5E9E-EDFC-9BE7F778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Key take 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2B9F-B9E8-14B9-E5BE-2570603C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I" sz="4000" b="1" dirty="0"/>
              <a:t>Save money</a:t>
            </a:r>
            <a:r>
              <a:rPr lang="en-FI" sz="4000" dirty="0"/>
              <a:t> by planning a few days ahead</a:t>
            </a:r>
          </a:p>
          <a:p>
            <a:r>
              <a:rPr lang="en-FI" sz="4000" b="1" dirty="0"/>
              <a:t>Help society</a:t>
            </a:r>
            <a:r>
              <a:rPr lang="en-FI" sz="4000" dirty="0"/>
              <a:t> during peak-hours</a:t>
            </a:r>
          </a:p>
          <a:p>
            <a:r>
              <a:rPr lang="en-FI" sz="4000" b="1" dirty="0"/>
              <a:t>No nonsense</a:t>
            </a:r>
            <a:r>
              <a:rPr lang="en-FI" sz="4000" dirty="0"/>
              <a:t>, just one pageload, one glance!</a:t>
            </a:r>
          </a:p>
        </p:txBody>
      </p:sp>
    </p:spTree>
    <p:extLst>
      <p:ext uri="{BB962C8B-B14F-4D97-AF65-F5344CB8AC3E}">
        <p14:creationId xmlns:p14="http://schemas.microsoft.com/office/powerpoint/2010/main" val="344112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{03E2CF6A-E586-C240-A4FB-AC804E6990F9}tf10001062</Template>
  <TotalTime>161</TotalTime>
  <Words>144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Electricity Usage Optimizer</vt:lpstr>
      <vt:lpstr>Money savings for you with hourly rate!</vt:lpstr>
      <vt:lpstr>Easy-to-use</vt:lpstr>
      <vt:lpstr>…because planning is now needed more than ever!</vt:lpstr>
      <vt:lpstr>Key take 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Usage Optimizer</dc:title>
  <dc:creator>Topi Ranta</dc:creator>
  <cp:lastModifiedBy>Topi Ranta</cp:lastModifiedBy>
  <cp:revision>9</cp:revision>
  <dcterms:created xsi:type="dcterms:W3CDTF">2022-10-13T08:54:03Z</dcterms:created>
  <dcterms:modified xsi:type="dcterms:W3CDTF">2022-10-13T11:35:31Z</dcterms:modified>
</cp:coreProperties>
</file>