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5D8-BA62-4468-80FB-4CE1955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2B97-2F86-47AE-A729-30F793B1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69B-905A-4B89-A897-94C21D7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5C2F-0234-473A-BDA7-F2685F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235-49AE-4DEE-8BE6-2D75469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641-3759-4FBA-858C-C19A6D8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089-C055-4E89-B954-E3FDA324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419-1C81-4512-B6D4-9C35F10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CAA-829F-4215-A222-8623A20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2468-8936-4430-BB95-587EC5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18766-4A36-45E2-AE17-C64919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EE4D-DFEF-47C1-B0AD-B70FBC68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467-CC7E-4C4B-8226-C2187D78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EC6-1951-425B-8970-F28576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94E-9BD0-48BB-9950-9AE1FF8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F4C-E690-441B-861C-64D205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09C6-CEFB-485D-93D2-00951514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9862-8FBF-4B22-85D6-3B92BAA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564D-9FD5-4461-B6DB-1F4A799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AA8-1BCE-48B6-A628-763DF3C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67-E461-44A7-8D8C-236ABDE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143-98A4-4B77-AE77-2CE1C35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41C-B375-478C-84EA-61BB9AB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4-23C2-48BA-9FA6-47B58B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BA75-FE32-495A-80E3-3249541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B0F-7B01-4F40-A8CA-C6F07FA0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C3D-90DB-4EA1-A369-96AA4100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A6DC-A72E-4365-87CC-FFDB2DA7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595-1C4A-4E2F-9152-369B93E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A6E-E9B7-4356-AC75-12BE5E2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BFA4-A522-4BA4-8F41-81DD56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5B7-81C0-4291-91DC-D71D659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DAB2-9219-4E49-9F43-DC123008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282D-0C8D-45C2-86D4-7FB0FC11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D908-7166-4555-856D-726FE12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F1FA2-CE0E-49E2-8370-06ABB31B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76CC-D824-4360-8C94-4F919F0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7B966-F99B-449D-87FE-52303CE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04D62-2D96-44DC-A8A2-5E8E64F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D1B-6085-4B44-B438-3EA742F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58C1C-1B6E-4335-8E38-CFA829A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352C-22B3-4FD3-A836-08B5D41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1FA9-FDCC-48AD-BA45-F4071998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58FEE-6ECA-41E0-9632-728E008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ADC0-A6DB-44DF-96DC-B031A1C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8CC6-F0DD-4B19-A479-584F417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F80-0060-4289-807C-806791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73D0-3CE6-4541-A80C-B1845A24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B608-9DC4-4B43-AE4D-0F8A01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BAD-6B37-4BF6-97C1-EBE2263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F175-3022-4ACC-9649-F57517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819-2A21-4D39-B68E-00528AA1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8096-6A8D-404F-82AF-043EF4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0D40-A636-4CF3-8750-A13CC081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B852-4DFD-4B0A-92C3-1DE4F0BD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96C7-5C06-48AD-9129-503339A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A0BC-A814-4214-9456-120DD31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4DCF-45D3-4224-85D7-CFB2420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35B2-E2E8-44A8-8657-609A026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7B5-2A15-4CFC-97B1-366809A6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854-B1B1-41B9-A995-4B84B867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8E1-66F4-4D62-98DF-EBF70E550C2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33C-7F72-4D65-B9D0-773D60E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A811-4AC3-44E1-89D7-6458412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D05-3833-450D-8CEC-D84D6FDE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D3F75-BD07-407A-A0DE-DB524DAC3C0F}"/>
              </a:ext>
            </a:extLst>
          </p:cNvPr>
          <p:cNvSpPr/>
          <p:nvPr/>
        </p:nvSpPr>
        <p:spPr>
          <a:xfrm>
            <a:off x="1045029" y="360292"/>
            <a:ext cx="2933495" cy="1921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passengerEntryRate</a:t>
            </a:r>
            <a:r>
              <a:rPr lang="en-US" dirty="0">
                <a:solidFill>
                  <a:sysClr val="windowText" lastClr="000000"/>
                </a:solidFill>
              </a:rPr>
              <a:t>(t)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passengerExitRate</a:t>
            </a:r>
            <a:r>
              <a:rPr lang="en-US" dirty="0">
                <a:solidFill>
                  <a:sysClr val="windowText" lastClr="000000"/>
                </a:solidFill>
              </a:rPr>
              <a:t>(t)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[note these rates necessarily limited by acceptable walking pack density and available space]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5EBB-25E2-4ABA-B340-28BCB62231F9}"/>
              </a:ext>
            </a:extLst>
          </p:cNvPr>
          <p:cNvSpPr/>
          <p:nvPr/>
        </p:nvSpPr>
        <p:spPr>
          <a:xfrm>
            <a:off x="4423691" y="360291"/>
            <a:ext cx="3344617" cy="1921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escalatorWidth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escalatorPassiveTanslateRate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escalatorEntryNumber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escalatorExitNumber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escalatorAllowsActiveTranslate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escalatorAcceptablePackDensity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602B2-220F-45C6-9CB5-E8E4FF512462}"/>
              </a:ext>
            </a:extLst>
          </p:cNvPr>
          <p:cNvSpPr/>
          <p:nvPr/>
        </p:nvSpPr>
        <p:spPr>
          <a:xfrm>
            <a:off x="8076391" y="360292"/>
            <a:ext cx="2887134" cy="1921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passengersTranslated</a:t>
            </a:r>
            <a:r>
              <a:rPr lang="en-US" dirty="0">
                <a:solidFill>
                  <a:sysClr val="windowText" lastClr="000000"/>
                </a:solidFill>
              </a:rPr>
              <a:t>(t)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passengerAvgComfort</a:t>
            </a:r>
            <a:r>
              <a:rPr lang="en-US" dirty="0">
                <a:solidFill>
                  <a:sysClr val="windowText" lastClr="000000"/>
                </a:solidFill>
              </a:rPr>
              <a:t>(t)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passengerTransitRate</a:t>
            </a:r>
            <a:r>
              <a:rPr lang="en-US" dirty="0">
                <a:solidFill>
                  <a:sysClr val="windowText" lastClr="000000"/>
                </a:solidFill>
              </a:rPr>
              <a:t>(t)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BD2E-3C91-4161-BFE4-4CB9DC37F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8524" y="1320813"/>
            <a:ext cx="4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41BC-54BE-4304-8887-CD52ADF725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8308" y="1320813"/>
            <a:ext cx="30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C7DD-B7B5-4E8F-ACA2-FB06737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57" y="2397967"/>
            <a:ext cx="1532686" cy="1387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39406-BB8A-4BA5-BE90-EB6F0BAD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57" y="3901945"/>
            <a:ext cx="1526080" cy="1354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65BD29-CF5F-4C13-B10F-6EF42F7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33" y="4289770"/>
            <a:ext cx="869885" cy="961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36D92E-C438-48E4-9A42-6EA01442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76833" y="2689570"/>
            <a:ext cx="869885" cy="9618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56906-B900-4108-81C1-2B79C03966FF}"/>
              </a:ext>
            </a:extLst>
          </p:cNvPr>
          <p:cNvSpPr/>
          <p:nvPr/>
        </p:nvSpPr>
        <p:spPr>
          <a:xfrm>
            <a:off x="1117600" y="25146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E836D8-2A18-4208-B9C8-0879F13DE421}"/>
              </a:ext>
            </a:extLst>
          </p:cNvPr>
          <p:cNvSpPr/>
          <p:nvPr/>
        </p:nvSpPr>
        <p:spPr>
          <a:xfrm>
            <a:off x="1144408" y="4135326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955712-E247-4E85-964C-B9F88DA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96" y="2887673"/>
            <a:ext cx="1595008" cy="1795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B243C1-B731-40EB-A94B-56F9370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71" y="4983038"/>
            <a:ext cx="1039250" cy="3062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DACB86-81CC-4672-8027-D4FE26A20785}"/>
              </a:ext>
            </a:extLst>
          </p:cNvPr>
          <p:cNvSpPr txBox="1"/>
          <p:nvPr/>
        </p:nvSpPr>
        <p:spPr>
          <a:xfrm>
            <a:off x="9137481" y="502316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Icon credit to:</a:t>
            </a:r>
          </a:p>
        </p:txBody>
      </p:sp>
    </p:spTree>
    <p:extLst>
      <p:ext uri="{BB962C8B-B14F-4D97-AF65-F5344CB8AC3E}">
        <p14:creationId xmlns:p14="http://schemas.microsoft.com/office/powerpoint/2010/main" val="2923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92945C-F9EB-4751-BAA6-5C0EE4CD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4" y="1251468"/>
            <a:ext cx="220980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E8CB9-E031-4AFF-ADFE-D6ECC3A2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614" y="3542266"/>
            <a:ext cx="2200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4</cp:revision>
  <dcterms:created xsi:type="dcterms:W3CDTF">2019-09-04T01:07:18Z</dcterms:created>
  <dcterms:modified xsi:type="dcterms:W3CDTF">2019-09-04T02:49:58Z</dcterms:modified>
</cp:coreProperties>
</file>