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60" r:id="rId6"/>
    <p:sldId id="267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hyse Bendell" initials="RB" lastIdx="2" clrIdx="0">
    <p:extLst>
      <p:ext uri="{19B8F6BF-5375-455C-9EA6-DF929625EA0E}">
        <p15:presenceInfo xmlns:p15="http://schemas.microsoft.com/office/powerpoint/2012/main" userId="S::rhyben94@Knights.ucf.edu::89b84da3-54b3-4689-bd34-f13a1cc4c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1A"/>
    <a:srgbClr val="FCA0A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5D8-BA62-4468-80FB-4CE19550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2B97-2F86-47AE-A729-30F793B1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169B-905A-4B89-A897-94C21D79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5C2F-0234-473A-BDA7-F2685FAD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6235-49AE-4DEE-8BE6-2D75469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2641-3759-4FBA-858C-C19A6D82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1E089-C055-4E89-B954-E3FDA3244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A419-1C81-4512-B6D4-9C35F10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8CAA-829F-4215-A222-8623A20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2468-8936-4430-BB95-587EC5B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18766-4A36-45E2-AE17-C64919A4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EE4D-DFEF-47C1-B0AD-B70FBC68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5467-CC7E-4C4B-8226-C2187D78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EC6-1951-425B-8970-F285761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D94E-9BD0-48BB-9950-9AE1FF84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F4C-E690-441B-861C-64D20588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09C6-CEFB-485D-93D2-00951514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9862-8FBF-4B22-85D6-3B92BAA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564D-9FD5-4461-B6DB-1F4A799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CAA8-1BCE-48B6-A628-763DF3C3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4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067-E461-44A7-8D8C-236ABDE3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5143-98A4-4B77-AE77-2CE1C35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F41C-B375-478C-84EA-61BB9AB5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4594-23C2-48BA-9FA6-47B58B05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BA75-FE32-495A-80E3-3249541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BB0F-7B01-4F40-A8CA-C6F07FA0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4C3D-90DB-4EA1-A369-96AA41007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7A6DC-A72E-4365-87CC-FFDB2DA7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8595-1C4A-4E2F-9152-369B93E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EA6E-E9B7-4356-AC75-12BE5E2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6BFA4-A522-4BA4-8F41-81DD569D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65B7-81C0-4291-91DC-D71D6593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DAB2-9219-4E49-9F43-DC123008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A282D-0C8D-45C2-86D4-7FB0FC11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FD908-7166-4555-856D-726FE12B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F1FA2-CE0E-49E2-8370-06ABB31B7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76CC-D824-4360-8C94-4F919F06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7B966-F99B-449D-87FE-52303CE2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04D62-2D96-44DC-A8A2-5E8E64F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D1B-6085-4B44-B438-3EA742F5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58C1C-1B6E-4335-8E38-CFA829AD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352C-22B3-4FD3-A836-08B5D41B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1FA9-FDCC-48AD-BA45-F4071998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58FEE-6ECA-41E0-9632-728E008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ADC0-A6DB-44DF-96DC-B031A1C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8CC6-F0DD-4B19-A479-584F4178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F80-0060-4289-807C-806791AE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73D0-3CE6-4541-A80C-B1845A24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CB608-9DC4-4B43-AE4D-0F8A0162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7BAD-6B37-4BF6-97C1-EBE2263C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F175-3022-4ACC-9649-F575172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819-2A21-4D39-B68E-00528AA1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2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8096-6A8D-404F-82AF-043EF44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D0D40-A636-4CF3-8750-A13CC0814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B852-4DFD-4B0A-92C3-1DE4F0BD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96C7-5C06-48AD-9129-503339A1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A0BC-A814-4214-9456-120DD31F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F4DCF-45D3-4224-85D7-CFB2420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35B2-E2E8-44A8-8657-609A026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77B5-2A15-4CFC-97B1-366809A6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9854-B1B1-41B9-A995-4B84B8673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C8E1-66F4-4D62-98DF-EBF70E550C22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933C-7F72-4D65-B9D0-773D60ED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A811-4AC3-44E1-89D7-64584125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D3F75-BD07-407A-A0DE-DB524DAC3C0F}"/>
              </a:ext>
            </a:extLst>
          </p:cNvPr>
          <p:cNvSpPr/>
          <p:nvPr/>
        </p:nvSpPr>
        <p:spPr>
          <a:xfrm>
            <a:off x="1045029" y="360291"/>
            <a:ext cx="2933495" cy="2388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INPUTS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passEntryRate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passExitRate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passengerMoveRate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passengerIsActiveRider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25EBB-25E2-4ABA-B340-28BCB62231F9}"/>
              </a:ext>
            </a:extLst>
          </p:cNvPr>
          <p:cNvSpPr/>
          <p:nvPr/>
        </p:nvSpPr>
        <p:spPr>
          <a:xfrm>
            <a:off x="4423691" y="360291"/>
            <a:ext cx="3344617" cy="2388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SYSTEM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escalatorBaseSpeed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escalatorEntryLength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escalatorExitLength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escalatorAllowsActiveTranslate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escalatorCapacity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602B2-220F-45C6-9CB5-E8E4FF512462}"/>
              </a:ext>
            </a:extLst>
          </p:cNvPr>
          <p:cNvSpPr/>
          <p:nvPr/>
        </p:nvSpPr>
        <p:spPr>
          <a:xfrm>
            <a:off x="8076391" y="360292"/>
            <a:ext cx="2887134" cy="23883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OUTPUTS</a:t>
            </a:r>
          </a:p>
          <a:p>
            <a:pPr algn="ctr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passengersTranslated(t)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DFBD2E-3C91-4161-BFE4-4CB9DC37F8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78524" y="1554466"/>
            <a:ext cx="44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E41BC-54BE-4304-8887-CD52ADF7259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768308" y="1554466"/>
            <a:ext cx="308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C39C7DD-B7B5-4E8F-ACA2-FB06737B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73" y="2865274"/>
            <a:ext cx="1532686" cy="1387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339406-BB8A-4BA5-BE90-EB6F0BAD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73" y="4369252"/>
            <a:ext cx="1526080" cy="13543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D65BD29-CF5F-4C13-B10F-6EF42F7B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33" y="4632670"/>
            <a:ext cx="869885" cy="9618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36D92E-C438-48E4-9A42-6EA01442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76833" y="3032470"/>
            <a:ext cx="869885" cy="96182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56906-B900-4108-81C1-2B79C03966FF}"/>
              </a:ext>
            </a:extLst>
          </p:cNvPr>
          <p:cNvSpPr/>
          <p:nvPr/>
        </p:nvSpPr>
        <p:spPr>
          <a:xfrm>
            <a:off x="1117600" y="28575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3E836D8-2A18-4208-B9C8-0879F13DE421}"/>
              </a:ext>
            </a:extLst>
          </p:cNvPr>
          <p:cNvSpPr/>
          <p:nvPr/>
        </p:nvSpPr>
        <p:spPr>
          <a:xfrm>
            <a:off x="1144408" y="4478226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F955712-E247-4E85-964C-B9F88DAF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496" y="3192473"/>
            <a:ext cx="1595008" cy="17952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FB243C1-B731-40EB-A94B-56F93702C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871" y="5287838"/>
            <a:ext cx="1039250" cy="3062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FDACB86-81CC-4672-8027-D4FE26A20785}"/>
              </a:ext>
            </a:extLst>
          </p:cNvPr>
          <p:cNvSpPr txBox="1"/>
          <p:nvPr/>
        </p:nvSpPr>
        <p:spPr>
          <a:xfrm>
            <a:off x="9137481" y="5327965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Icon credit to:</a:t>
            </a:r>
          </a:p>
        </p:txBody>
      </p:sp>
    </p:spTree>
    <p:extLst>
      <p:ext uri="{BB962C8B-B14F-4D97-AF65-F5344CB8AC3E}">
        <p14:creationId xmlns:p14="http://schemas.microsoft.com/office/powerpoint/2010/main" val="29233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168FF7-2750-4452-938F-07848D1C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506" y="2103274"/>
            <a:ext cx="1532686" cy="1387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84091-C89C-42E2-9C92-DDB676D7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06" y="3607252"/>
            <a:ext cx="1526080" cy="13543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DD4822-869D-490A-A6C7-F310371A1584}"/>
              </a:ext>
            </a:extLst>
          </p:cNvPr>
          <p:cNvSpPr/>
          <p:nvPr/>
        </p:nvSpPr>
        <p:spPr>
          <a:xfrm>
            <a:off x="1117600" y="28575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55708D-46EE-44B1-88AF-B6982940EE0C}"/>
              </a:ext>
            </a:extLst>
          </p:cNvPr>
          <p:cNvSpPr/>
          <p:nvPr/>
        </p:nvSpPr>
        <p:spPr>
          <a:xfrm>
            <a:off x="8463365" y="2793644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A723D-6E98-401B-9C91-B427F2D7105F}"/>
              </a:ext>
            </a:extLst>
          </p:cNvPr>
          <p:cNvSpPr txBox="1"/>
          <p:nvPr/>
        </p:nvSpPr>
        <p:spPr>
          <a:xfrm>
            <a:off x="3792930" y="1247032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59742-2C85-4920-82D2-222C1F229D8C}"/>
              </a:ext>
            </a:extLst>
          </p:cNvPr>
          <p:cNvSpPr txBox="1"/>
          <p:nvPr/>
        </p:nvSpPr>
        <p:spPr>
          <a:xfrm>
            <a:off x="992983" y="1254421"/>
            <a:ext cx="9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353F8-E8F9-4AD7-8926-3C0A4970FB4C}"/>
              </a:ext>
            </a:extLst>
          </p:cNvPr>
          <p:cNvSpPr txBox="1"/>
          <p:nvPr/>
        </p:nvSpPr>
        <p:spPr>
          <a:xfrm>
            <a:off x="7675492" y="1214690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30FCD-3780-46B2-A8AD-AF76E53759A9}"/>
              </a:ext>
            </a:extLst>
          </p:cNvPr>
          <p:cNvSpPr txBox="1"/>
          <p:nvPr/>
        </p:nvSpPr>
        <p:spPr>
          <a:xfrm>
            <a:off x="10522973" y="121469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7C583-057A-4767-82AF-F7AD38D406DB}"/>
              </a:ext>
            </a:extLst>
          </p:cNvPr>
          <p:cNvSpPr txBox="1"/>
          <p:nvPr/>
        </p:nvSpPr>
        <p:spPr>
          <a:xfrm>
            <a:off x="4815322" y="1675626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entEscEnd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4B381-C4C0-4EC1-B353-6E26E6B6535C}"/>
              </a:ext>
            </a:extLst>
          </p:cNvPr>
          <p:cNvSpPr txBox="1"/>
          <p:nvPr/>
        </p:nvSpPr>
        <p:spPr>
          <a:xfrm>
            <a:off x="6341402" y="1675626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entEscStart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038AA-EA25-4D2E-BB1A-43457517D7F3}"/>
              </a:ext>
            </a:extLst>
          </p:cNvPr>
          <p:cNvSpPr txBox="1"/>
          <p:nvPr/>
        </p:nvSpPr>
        <p:spPr>
          <a:xfrm>
            <a:off x="4865687" y="4961565"/>
            <a:ext cx="11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exEscStart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5EBCD4-C1CF-4D83-8913-748BB5C8668D}"/>
              </a:ext>
            </a:extLst>
          </p:cNvPr>
          <p:cNvSpPr txBox="1"/>
          <p:nvPr/>
        </p:nvSpPr>
        <p:spPr>
          <a:xfrm>
            <a:off x="6310249" y="4961565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exEscEnd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752915-50DE-4E1C-A16C-8128F9B54A93}"/>
              </a:ext>
            </a:extLst>
          </p:cNvPr>
          <p:cNvCxnSpPr/>
          <p:nvPr/>
        </p:nvCxnSpPr>
        <p:spPr>
          <a:xfrm flipH="1">
            <a:off x="6963463" y="2493818"/>
            <a:ext cx="393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F15052-1FD9-44D5-8DA7-63DCB4E55A34}"/>
              </a:ext>
            </a:extLst>
          </p:cNvPr>
          <p:cNvCxnSpPr/>
          <p:nvPr/>
        </p:nvCxnSpPr>
        <p:spPr>
          <a:xfrm flipH="1">
            <a:off x="1246909" y="2493818"/>
            <a:ext cx="400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2EE6E1-107E-4ED5-8021-73D87555DDDF}"/>
              </a:ext>
            </a:extLst>
          </p:cNvPr>
          <p:cNvCxnSpPr>
            <a:cxnSpLocks/>
          </p:cNvCxnSpPr>
          <p:nvPr/>
        </p:nvCxnSpPr>
        <p:spPr>
          <a:xfrm>
            <a:off x="6986199" y="4401127"/>
            <a:ext cx="393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6543B1-61ED-426E-BDDE-46F43E8D72CC}"/>
              </a:ext>
            </a:extLst>
          </p:cNvPr>
          <p:cNvCxnSpPr>
            <a:cxnSpLocks/>
          </p:cNvCxnSpPr>
          <p:nvPr/>
        </p:nvCxnSpPr>
        <p:spPr>
          <a:xfrm>
            <a:off x="1269645" y="4401127"/>
            <a:ext cx="400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8715A-D51F-43B8-8E38-968B01B3917C}"/>
              </a:ext>
            </a:extLst>
          </p:cNvPr>
          <p:cNvCxnSpPr/>
          <p:nvPr/>
        </p:nvCxnSpPr>
        <p:spPr>
          <a:xfrm>
            <a:off x="1117600" y="1584022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EE6863-DE54-43A6-A1CA-252EBBB6727C}"/>
              </a:ext>
            </a:extLst>
          </p:cNvPr>
          <p:cNvCxnSpPr/>
          <p:nvPr/>
        </p:nvCxnSpPr>
        <p:spPr>
          <a:xfrm>
            <a:off x="3852333" y="1584022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0ABA63-CDBB-4611-AD30-89F4590662CA}"/>
              </a:ext>
            </a:extLst>
          </p:cNvPr>
          <p:cNvCxnSpPr/>
          <p:nvPr/>
        </p:nvCxnSpPr>
        <p:spPr>
          <a:xfrm>
            <a:off x="6910436" y="2104044"/>
            <a:ext cx="0" cy="2743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F0D75C-D9C7-4B74-A9FF-7FB9865032A9}"/>
              </a:ext>
            </a:extLst>
          </p:cNvPr>
          <p:cNvCxnSpPr/>
          <p:nvPr/>
        </p:nvCxnSpPr>
        <p:spPr>
          <a:xfrm>
            <a:off x="8463365" y="1616364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2F5766-DBAF-461C-AE4C-1335DC015DED}"/>
              </a:ext>
            </a:extLst>
          </p:cNvPr>
          <p:cNvCxnSpPr/>
          <p:nvPr/>
        </p:nvCxnSpPr>
        <p:spPr>
          <a:xfrm>
            <a:off x="11198098" y="1493235"/>
            <a:ext cx="0" cy="3652996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448222-9DE4-464D-99AA-9F09B58B624C}"/>
              </a:ext>
            </a:extLst>
          </p:cNvPr>
          <p:cNvCxnSpPr/>
          <p:nvPr/>
        </p:nvCxnSpPr>
        <p:spPr>
          <a:xfrm>
            <a:off x="5379286" y="2119019"/>
            <a:ext cx="0" cy="2743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95B667-DC87-46DF-973C-A246BD566D24}"/>
              </a:ext>
            </a:extLst>
          </p:cNvPr>
          <p:cNvCxnSpPr/>
          <p:nvPr/>
        </p:nvCxnSpPr>
        <p:spPr>
          <a:xfrm>
            <a:off x="1117600" y="1034473"/>
            <a:ext cx="674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45289D-FB6E-45B5-ABC4-8720892F6F6B}"/>
              </a:ext>
            </a:extLst>
          </p:cNvPr>
          <p:cNvSpPr txBox="1"/>
          <p:nvPr/>
        </p:nvSpPr>
        <p:spPr>
          <a:xfrm>
            <a:off x="1178744" y="7032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11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4C8C0C0-7943-4A3F-9E1E-BC7AA9F1F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28954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5315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80811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923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1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6828759" y="1330804"/>
            <a:ext cx="1913467" cy="403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438842" y="1601344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698960" y="1601344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6828759" y="2029768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599064" y="2667132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7969344" y="2667131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630222" y="967816"/>
            <a:ext cx="1913467" cy="76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626537" y="2657745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699811" y="2657232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06C4F4-976E-45BB-B02E-17950C5DAC94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7637327" y="1881601"/>
            <a:ext cx="296334" cy="1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4214" y="1955854"/>
            <a:ext cx="349496" cy="1073061"/>
          </a:xfrm>
          <a:prstGeom prst="bentConnector3">
            <a:avLst>
              <a:gd name="adj1" fmla="val 50000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16200000" flipV="1">
            <a:off x="8259356" y="1843774"/>
            <a:ext cx="349495" cy="1297219"/>
          </a:xfrm>
          <a:prstGeom prst="bentConnector3">
            <a:avLst>
              <a:gd name="adj1" fmla="val 50000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5F5C154-31D8-4D40-9574-E773D3CDB74D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rot="16200000" flipV="1">
            <a:off x="2709607" y="1611773"/>
            <a:ext cx="922809" cy="1168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E195A-3F04-4766-9E8A-B68E6398AF63}"/>
              </a:ext>
            </a:extLst>
          </p:cNvPr>
          <p:cNvCxnSpPr>
            <a:stCxn id="19" idx="0"/>
            <a:endCxn id="17" idx="2"/>
          </p:cNvCxnSpPr>
          <p:nvPr/>
        </p:nvCxnSpPr>
        <p:spPr>
          <a:xfrm rot="5400000" flipH="1" flipV="1">
            <a:off x="1646928" y="1717717"/>
            <a:ext cx="923322" cy="9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A8C1A39-0492-4C04-BABB-E4AD30CBC503}"/>
              </a:ext>
            </a:extLst>
          </p:cNvPr>
          <p:cNvSpPr/>
          <p:nvPr/>
        </p:nvSpPr>
        <p:spPr>
          <a:xfrm>
            <a:off x="460369" y="212173"/>
            <a:ext cx="1401763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Subway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2AC0FF-5F9F-4184-99FE-3B6A578817FE}"/>
              </a:ext>
            </a:extLst>
          </p:cNvPr>
          <p:cNvSpPr/>
          <p:nvPr/>
        </p:nvSpPr>
        <p:spPr>
          <a:xfrm>
            <a:off x="460369" y="860422"/>
            <a:ext cx="11379206" cy="221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04D08B0-75C2-408B-9C60-A8835974BB90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862132" y="459823"/>
            <a:ext cx="4287840" cy="400599"/>
          </a:xfrm>
          <a:prstGeom prst="bentConnector2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3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F2305-C831-4363-92F1-979E70DAB51F}"/>
              </a:ext>
            </a:extLst>
          </p:cNvPr>
          <p:cNvSpPr/>
          <p:nvPr/>
        </p:nvSpPr>
        <p:spPr>
          <a:xfrm>
            <a:off x="7032628" y="1188506"/>
            <a:ext cx="2091260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isEntranceEscalator: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escBounds: [float,float]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7032627" y="1188507"/>
            <a:ext cx="2091260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3B17A-BE0B-4518-8F57-4151611F6CC9}"/>
              </a:ext>
            </a:extLst>
          </p:cNvPr>
          <p:cNvSpPr/>
          <p:nvPr/>
        </p:nvSpPr>
        <p:spPr>
          <a:xfrm>
            <a:off x="4355197" y="1703465"/>
            <a:ext cx="1991588" cy="17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maxFlowRate: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entranceBounds: [float,float]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generateEntPassenger()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355196" y="1703466"/>
            <a:ext cx="1991588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D67F5-27D3-4ACD-A6BA-A59253B4D0AE}"/>
              </a:ext>
            </a:extLst>
          </p:cNvPr>
          <p:cNvSpPr/>
          <p:nvPr/>
        </p:nvSpPr>
        <p:spPr>
          <a:xfrm>
            <a:off x="9818164" y="1704564"/>
            <a:ext cx="1913467" cy="1733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maxFlowRate: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currentFlowRate: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exitBounds: [float,float]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generateExitPassenger()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818163" y="1704565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264E4-FB6B-435E-9A3C-59CFA958D8C5}"/>
              </a:ext>
            </a:extLst>
          </p:cNvPr>
          <p:cNvSpPr/>
          <p:nvPr/>
        </p:nvSpPr>
        <p:spPr>
          <a:xfrm>
            <a:off x="7117387" y="3007790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maxOccupancy: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canAddPassenger: boolean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7117386" y="3017308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4A45E-62FA-4BD0-B6F7-F3E6066EDAEE}"/>
              </a:ext>
            </a:extLst>
          </p:cNvPr>
          <p:cNvSpPr/>
          <p:nvPr/>
        </p:nvSpPr>
        <p:spPr>
          <a:xfrm>
            <a:off x="5271560" y="5180539"/>
            <a:ext cx="2226736" cy="1163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baseMoveRate: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passiveOccupancy: integer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271559" y="5180540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24828-8129-4453-8D27-EE184CEB6F4C}"/>
              </a:ext>
            </a:extLst>
          </p:cNvPr>
          <p:cNvSpPr/>
          <p:nvPr/>
        </p:nvSpPr>
        <p:spPr>
          <a:xfrm>
            <a:off x="8548163" y="5180539"/>
            <a:ext cx="2226736" cy="1015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baseMoveRate: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activeOccupancy: integer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8548162" y="5180540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26FC-E071-4F77-A5A8-6490C0544112}"/>
              </a:ext>
            </a:extLst>
          </p:cNvPr>
          <p:cNvSpPr/>
          <p:nvPr/>
        </p:nvSpPr>
        <p:spPr>
          <a:xfrm>
            <a:off x="1566248" y="951442"/>
            <a:ext cx="2096648" cy="2553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isActive: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currentLocation: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position: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isEnteringPassenger: Boolean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deposition: float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enter()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move()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exit()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onBoard()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566248" y="951441"/>
            <a:ext cx="209664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E63E4-5763-44F0-AB11-766DE6E2E805}"/>
              </a:ext>
            </a:extLst>
          </p:cNvPr>
          <p:cNvSpPr/>
          <p:nvPr/>
        </p:nvSpPr>
        <p:spPr>
          <a:xfrm>
            <a:off x="520990" y="4185711"/>
            <a:ext cx="2007370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activeMoveRate: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walkSpeed: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escMoveRate: float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520989" y="4185712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8B106F-F7C3-4F89-92CA-A4ECAB125A65}"/>
              </a:ext>
            </a:extLst>
          </p:cNvPr>
          <p:cNvSpPr/>
          <p:nvPr/>
        </p:nvSpPr>
        <p:spPr>
          <a:xfrm>
            <a:off x="2844705" y="5327736"/>
            <a:ext cx="2110509" cy="1015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walkSpeed: float</a:t>
            </a:r>
          </a:p>
          <a:p>
            <a:r>
              <a:rPr lang="en-US" sz="1200" dirty="0">
                <a:solidFill>
                  <a:schemeClr val="tx1"/>
                </a:solidFill>
              </a:rPr>
              <a:t>escMoveRate: float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844704" y="5327736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D9B4C6-1475-4437-A094-3553D37640E3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5400000" flipH="1" flipV="1">
            <a:off x="1729367" y="3300507"/>
            <a:ext cx="680512" cy="1089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56EE83C-447F-4C9E-BEC8-2C954D08A8AE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rot="16200000" flipV="1">
            <a:off x="2345998" y="3773774"/>
            <a:ext cx="1822536" cy="1285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6909383" y="4015802"/>
            <a:ext cx="640283" cy="1689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rot="16200000" flipV="1">
            <a:off x="8547685" y="4066694"/>
            <a:ext cx="640283" cy="1587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7BFFD8-97FB-4698-97DF-116B5BF910AE}"/>
              </a:ext>
            </a:extLst>
          </p:cNvPr>
          <p:cNvCxnSpPr>
            <a:cxnSpLocks/>
          </p:cNvCxnSpPr>
          <p:nvPr/>
        </p:nvCxnSpPr>
        <p:spPr>
          <a:xfrm>
            <a:off x="1566248" y="2399634"/>
            <a:ext cx="20912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E58F5A-2B7D-4908-B18B-20B21D0F4456}"/>
              </a:ext>
            </a:extLst>
          </p:cNvPr>
          <p:cNvCxnSpPr/>
          <p:nvPr/>
        </p:nvCxnSpPr>
        <p:spPr>
          <a:xfrm>
            <a:off x="4355196" y="3007247"/>
            <a:ext cx="199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376F56-6C84-4CFA-A2D3-C2821D9A61D5}"/>
              </a:ext>
            </a:extLst>
          </p:cNvPr>
          <p:cNvCxnSpPr/>
          <p:nvPr/>
        </p:nvCxnSpPr>
        <p:spPr>
          <a:xfrm>
            <a:off x="9818164" y="3007790"/>
            <a:ext cx="19134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DDC259-278C-4272-AD92-FA30DAFD24E8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8074121" y="2720973"/>
            <a:ext cx="4137" cy="286817"/>
          </a:xfrm>
          <a:prstGeom prst="straightConnector1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8177A4-E015-412C-9D6D-79444085A00C}"/>
              </a:ext>
            </a:extLst>
          </p:cNvPr>
          <p:cNvSpPr/>
          <p:nvPr/>
        </p:nvSpPr>
        <p:spPr>
          <a:xfrm>
            <a:off x="460369" y="860422"/>
            <a:ext cx="11379206" cy="5597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909CDB-DBAF-48D5-B714-24EB91A82FC6}"/>
              </a:ext>
            </a:extLst>
          </p:cNvPr>
          <p:cNvSpPr/>
          <p:nvPr/>
        </p:nvSpPr>
        <p:spPr>
          <a:xfrm>
            <a:off x="460369" y="59990"/>
            <a:ext cx="154723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Subway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19AC35-76F2-471E-A2F5-B23C0CCBB3D9}"/>
              </a:ext>
            </a:extLst>
          </p:cNvPr>
          <p:cNvSpPr/>
          <p:nvPr/>
        </p:nvSpPr>
        <p:spPr>
          <a:xfrm>
            <a:off x="2005435" y="59990"/>
            <a:ext cx="76560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activePassengers: integer,  exitCount: integer,  entCount: integer,   numberEntEsc: integer,  numberExEsc: integer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time: float,  dt: float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D2B075-F79B-4FCD-830C-218CC613F87F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233987" y="555290"/>
            <a:ext cx="0" cy="305132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85944-82C2-4E02-874A-87D551B8BEA2}"/>
              </a:ext>
            </a:extLst>
          </p:cNvPr>
          <p:cNvSpPr/>
          <p:nvPr/>
        </p:nvSpPr>
        <p:spPr>
          <a:xfrm>
            <a:off x="657830" y="82383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Entrance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652AE-FCD3-447F-A45A-2E34C645FB13}"/>
              </a:ext>
            </a:extLst>
          </p:cNvPr>
          <p:cNvSpPr/>
          <p:nvPr/>
        </p:nvSpPr>
        <p:spPr>
          <a:xfrm>
            <a:off x="437091" y="307367"/>
            <a:ext cx="7792509" cy="498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9784C-9F0E-4AE8-B904-968566BC9C34}"/>
              </a:ext>
            </a:extLst>
          </p:cNvPr>
          <p:cNvSpPr/>
          <p:nvPr/>
        </p:nvSpPr>
        <p:spPr>
          <a:xfrm>
            <a:off x="437091" y="307367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Subway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7B8E1-DC7C-41FA-A3A0-DBB1DEAF23B7}"/>
              </a:ext>
            </a:extLst>
          </p:cNvPr>
          <p:cNvSpPr/>
          <p:nvPr/>
        </p:nvSpPr>
        <p:spPr>
          <a:xfrm>
            <a:off x="657830" y="3179041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D1B19-3214-4B14-BAF3-8345E8BA3FF1}"/>
              </a:ext>
            </a:extLst>
          </p:cNvPr>
          <p:cNvSpPr/>
          <p:nvPr/>
        </p:nvSpPr>
        <p:spPr>
          <a:xfrm>
            <a:off x="657830" y="1094769"/>
            <a:ext cx="1254278" cy="42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spawnPassenger() @ entry 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36F1D-9875-46DB-9257-32641027FCAD}"/>
              </a:ext>
            </a:extLst>
          </p:cNvPr>
          <p:cNvSpPr/>
          <p:nvPr/>
        </p:nvSpPr>
        <p:spPr>
          <a:xfrm>
            <a:off x="657830" y="3449976"/>
            <a:ext cx="1254278" cy="42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spawnPassenger() @ exit 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B6BF4-0E00-4575-B44B-3D7C6040303F}"/>
              </a:ext>
            </a:extLst>
          </p:cNvPr>
          <p:cNvSpPr/>
          <p:nvPr/>
        </p:nvSpPr>
        <p:spPr>
          <a:xfrm>
            <a:off x="2146832" y="117391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73CA3-3269-4600-9FF1-F87FDEDF8A1B}"/>
              </a:ext>
            </a:extLst>
          </p:cNvPr>
          <p:cNvSpPr/>
          <p:nvPr/>
        </p:nvSpPr>
        <p:spPr>
          <a:xfrm>
            <a:off x="3590458" y="1134340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 through entrance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02CE5-D8A3-4684-818F-178499F25C7B}"/>
              </a:ext>
            </a:extLst>
          </p:cNvPr>
          <p:cNvSpPr/>
          <p:nvPr/>
        </p:nvSpPr>
        <p:spPr>
          <a:xfrm>
            <a:off x="3581991" y="2076891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Ride escalator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2E12E4-66FB-49DC-AAD0-E8F30367FA3F}"/>
              </a:ext>
            </a:extLst>
          </p:cNvPr>
          <p:cNvSpPr/>
          <p:nvPr/>
        </p:nvSpPr>
        <p:spPr>
          <a:xfrm>
            <a:off x="5030781" y="2076891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 Escalator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D0175-6A4F-4B91-AD4A-62445CEEF503}"/>
              </a:ext>
            </a:extLst>
          </p:cNvPr>
          <p:cNvSpPr/>
          <p:nvPr/>
        </p:nvSpPr>
        <p:spPr>
          <a:xfrm>
            <a:off x="6522444" y="2070993"/>
            <a:ext cx="946302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72283E-101D-44F1-97FA-38DEB1489EC0}"/>
              </a:ext>
            </a:extLst>
          </p:cNvPr>
          <p:cNvSpPr/>
          <p:nvPr/>
        </p:nvSpPr>
        <p:spPr>
          <a:xfrm>
            <a:off x="2138365" y="3525988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Passenger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29BE9-416F-41CE-A44D-1FF05D0470FD}"/>
              </a:ext>
            </a:extLst>
          </p:cNvPr>
          <p:cNvSpPr/>
          <p:nvPr/>
        </p:nvSpPr>
        <p:spPr>
          <a:xfrm>
            <a:off x="3581991" y="3486414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 through exit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FE51CA-D7DB-47B9-BEAB-113B87576599}"/>
              </a:ext>
            </a:extLst>
          </p:cNvPr>
          <p:cNvSpPr/>
          <p:nvPr/>
        </p:nvSpPr>
        <p:spPr>
          <a:xfrm>
            <a:off x="6558796" y="3769691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Board escalator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BD4E5-84C7-4974-A601-1590F26F5F77}"/>
              </a:ext>
            </a:extLst>
          </p:cNvPr>
          <p:cNvSpPr/>
          <p:nvPr/>
        </p:nvSpPr>
        <p:spPr>
          <a:xfrm>
            <a:off x="3590458" y="4476559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Ride escalator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D589F-0859-4107-9107-22E7C8CA25A1}"/>
              </a:ext>
            </a:extLst>
          </p:cNvPr>
          <p:cNvSpPr/>
          <p:nvPr/>
        </p:nvSpPr>
        <p:spPr>
          <a:xfrm>
            <a:off x="5039248" y="4476559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 Escalator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2014EA-5FBE-4A1C-8771-78FACB01F7EA}"/>
              </a:ext>
            </a:extLst>
          </p:cNvPr>
          <p:cNvSpPr/>
          <p:nvPr/>
        </p:nvSpPr>
        <p:spPr>
          <a:xfrm>
            <a:off x="6558796" y="4476559"/>
            <a:ext cx="946302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257630-E061-4717-9B51-56E6F45ED0F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912108" y="1309382"/>
            <a:ext cx="234724" cy="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84D257-2542-44AB-9D9E-72D888B8982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01110" y="1309382"/>
            <a:ext cx="189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5D665-4C68-4E5F-85EF-5A146C2A4C3E}"/>
              </a:ext>
            </a:extLst>
          </p:cNvPr>
          <p:cNvCxnSpPr>
            <a:stCxn id="13" idx="3"/>
          </p:cNvCxnSpPr>
          <p:nvPr/>
        </p:nvCxnSpPr>
        <p:spPr>
          <a:xfrm flipV="1">
            <a:off x="4836269" y="2251933"/>
            <a:ext cx="237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F00D3D-AF51-4590-98F6-04036646F30B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285059" y="2246036"/>
            <a:ext cx="237385" cy="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6A2254-AEEC-48F7-B26F-8F90AC01021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12108" y="3661456"/>
            <a:ext cx="226257" cy="3136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8D4E6B-762B-4CE0-BF73-182422DB499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392643" y="3661456"/>
            <a:ext cx="189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60667F-06B9-449B-B82A-CAD03BECE36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844736" y="4651602"/>
            <a:ext cx="19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0C6E11-0D23-4FF1-B696-B33225C8592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293526" y="4651602"/>
            <a:ext cx="26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5FAF567-B16B-4FE0-AB69-E3348C93BC9C}"/>
              </a:ext>
            </a:extLst>
          </p:cNvPr>
          <p:cNvSpPr/>
          <p:nvPr/>
        </p:nvSpPr>
        <p:spPr>
          <a:xfrm>
            <a:off x="6558796" y="3170734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Wait for space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70DE38-9231-47FF-9EA5-61D7F5E051D8}"/>
              </a:ext>
            </a:extLst>
          </p:cNvPr>
          <p:cNvCxnSpPr>
            <a:stCxn id="17" idx="3"/>
            <a:endCxn id="41" idx="1"/>
          </p:cNvCxnSpPr>
          <p:nvPr/>
        </p:nvCxnSpPr>
        <p:spPr>
          <a:xfrm flipV="1">
            <a:off x="4836269" y="3345777"/>
            <a:ext cx="1722527" cy="31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0B9DAE-D948-4EF7-AA84-56718388793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836269" y="3661457"/>
            <a:ext cx="1722527" cy="28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AD53B7-F611-427C-A91F-A7B462B03B60}"/>
              </a:ext>
            </a:extLst>
          </p:cNvPr>
          <p:cNvSpPr txBox="1"/>
          <p:nvPr/>
        </p:nvSpPr>
        <p:spPr>
          <a:xfrm rot="548518">
            <a:off x="5203760" y="3806044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Space available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BC6B9F-DB02-4C20-B324-BA25F832008B}"/>
              </a:ext>
            </a:extLst>
          </p:cNvPr>
          <p:cNvSpPr txBox="1"/>
          <p:nvPr/>
        </p:nvSpPr>
        <p:spPr>
          <a:xfrm rot="20964480">
            <a:off x="5138370" y="3271100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Space unavailable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877239-BE05-443F-B06C-31E414438B33}"/>
              </a:ext>
            </a:extLst>
          </p:cNvPr>
          <p:cNvSpPr/>
          <p:nvPr/>
        </p:nvSpPr>
        <p:spPr>
          <a:xfrm>
            <a:off x="6567263" y="1418664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Board escalator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998AF3-B612-4DE2-A829-62ADC53DF70E}"/>
              </a:ext>
            </a:extLst>
          </p:cNvPr>
          <p:cNvSpPr/>
          <p:nvPr/>
        </p:nvSpPr>
        <p:spPr>
          <a:xfrm>
            <a:off x="6567263" y="819707"/>
            <a:ext cx="1254278" cy="35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Wait for space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8702F8-8ACF-4F3B-BF00-2858BB0C981E}"/>
              </a:ext>
            </a:extLst>
          </p:cNvPr>
          <p:cNvCxnSpPr>
            <a:endCxn id="50" idx="1"/>
          </p:cNvCxnSpPr>
          <p:nvPr/>
        </p:nvCxnSpPr>
        <p:spPr>
          <a:xfrm flipV="1">
            <a:off x="4844736" y="994750"/>
            <a:ext cx="1722527" cy="31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6EF00D-B79B-4399-8C31-B5CFA08671A6}"/>
              </a:ext>
            </a:extLst>
          </p:cNvPr>
          <p:cNvCxnSpPr>
            <a:endCxn id="49" idx="1"/>
          </p:cNvCxnSpPr>
          <p:nvPr/>
        </p:nvCxnSpPr>
        <p:spPr>
          <a:xfrm>
            <a:off x="4844736" y="1310430"/>
            <a:ext cx="1722527" cy="28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55B2AA-A57F-43FE-AAEA-E0F3277C688F}"/>
              </a:ext>
            </a:extLst>
          </p:cNvPr>
          <p:cNvSpPr txBox="1"/>
          <p:nvPr/>
        </p:nvSpPr>
        <p:spPr>
          <a:xfrm rot="548518">
            <a:off x="5212227" y="1455017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Space available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46B9DB-5DAC-4082-ABAA-1E435E0AA5AB}"/>
              </a:ext>
            </a:extLst>
          </p:cNvPr>
          <p:cNvSpPr txBox="1"/>
          <p:nvPr/>
        </p:nvSpPr>
        <p:spPr>
          <a:xfrm rot="20964480">
            <a:off x="5146837" y="920073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Space unavailable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202C988-60AE-4296-A09F-FE4EA61BE12A}"/>
              </a:ext>
            </a:extLst>
          </p:cNvPr>
          <p:cNvCxnSpPr>
            <a:stCxn id="49" idx="3"/>
            <a:endCxn id="13" idx="1"/>
          </p:cNvCxnSpPr>
          <p:nvPr/>
        </p:nvCxnSpPr>
        <p:spPr>
          <a:xfrm flipH="1">
            <a:off x="3581991" y="1593707"/>
            <a:ext cx="4239550" cy="658227"/>
          </a:xfrm>
          <a:prstGeom prst="bentConnector5">
            <a:avLst>
              <a:gd name="adj1" fmla="val -5392"/>
              <a:gd name="adj2" fmla="val 50000"/>
              <a:gd name="adj3" fmla="val 105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E381CFE-9630-426B-8E61-CFC0996F6892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H="1">
            <a:off x="3590458" y="3944734"/>
            <a:ext cx="4222616" cy="706868"/>
          </a:xfrm>
          <a:prstGeom prst="bentConnector5">
            <a:avLst>
              <a:gd name="adj1" fmla="val -5414"/>
              <a:gd name="adj2" fmla="val 50000"/>
              <a:gd name="adj3" fmla="val 1054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310F61-BB36-40B2-9470-162BF1CABEB3}"/>
              </a:ext>
            </a:extLst>
          </p:cNvPr>
          <p:cNvCxnSpPr>
            <a:stCxn id="50" idx="2"/>
            <a:endCxn id="49" idx="0"/>
          </p:cNvCxnSpPr>
          <p:nvPr/>
        </p:nvCxnSpPr>
        <p:spPr>
          <a:xfrm>
            <a:off x="7194402" y="1169792"/>
            <a:ext cx="0" cy="24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BD781C7-958B-41CE-8394-4618B486B109}"/>
              </a:ext>
            </a:extLst>
          </p:cNvPr>
          <p:cNvCxnSpPr>
            <a:stCxn id="41" idx="2"/>
            <a:endCxn id="18" idx="0"/>
          </p:cNvCxnSpPr>
          <p:nvPr/>
        </p:nvCxnSpPr>
        <p:spPr>
          <a:xfrm>
            <a:off x="7185935" y="3520819"/>
            <a:ext cx="0" cy="24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5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18875F-ECB4-4FB3-BAFB-6A5FD407ABB1}"/>
              </a:ext>
            </a:extLst>
          </p:cNvPr>
          <p:cNvSpPr/>
          <p:nvPr/>
        </p:nvSpPr>
        <p:spPr>
          <a:xfrm>
            <a:off x="305635" y="512684"/>
            <a:ext cx="1555974" cy="270935"/>
          </a:xfrm>
          <a:prstGeom prst="rect">
            <a:avLst/>
          </a:prstGeom>
          <a:solidFill>
            <a:srgbClr val="F715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93309-174D-4884-9D4D-E105C640E4A1}"/>
              </a:ext>
            </a:extLst>
          </p:cNvPr>
          <p:cNvSpPr/>
          <p:nvPr/>
        </p:nvSpPr>
        <p:spPr>
          <a:xfrm>
            <a:off x="2304903" y="2039238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escBounds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escBounds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11A28-D0E6-4407-9035-2B752529A69E}"/>
              </a:ext>
            </a:extLst>
          </p:cNvPr>
          <p:cNvSpPr/>
          <p:nvPr/>
        </p:nvSpPr>
        <p:spPr>
          <a:xfrm>
            <a:off x="2304903" y="2039238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(tempPosition):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363F4E-9B00-419E-A82E-E12E02602957}"/>
              </a:ext>
            </a:extLst>
          </p:cNvPr>
          <p:cNvCxnSpPr>
            <a:cxnSpLocks/>
          </p:cNvCxnSpPr>
          <p:nvPr/>
        </p:nvCxnSpPr>
        <p:spPr>
          <a:xfrm>
            <a:off x="2304903" y="2564186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4A116-945C-418E-9FA1-6CA0CC364287}"/>
              </a:ext>
            </a:extLst>
          </p:cNvPr>
          <p:cNvCxnSpPr>
            <a:cxnSpLocks/>
          </p:cNvCxnSpPr>
          <p:nvPr/>
        </p:nvCxnSpPr>
        <p:spPr>
          <a:xfrm>
            <a:off x="2304903" y="2868069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CD5B7B-649C-4B5F-BE1C-2DEDA3A822BC}"/>
              </a:ext>
            </a:extLst>
          </p:cNvPr>
          <p:cNvCxnSpPr>
            <a:cxnSpLocks/>
          </p:cNvCxnSpPr>
          <p:nvPr/>
        </p:nvCxnSpPr>
        <p:spPr>
          <a:xfrm>
            <a:off x="3559181" y="2450634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C68597C-B8E1-494F-BEFA-5E012830F487}"/>
              </a:ext>
            </a:extLst>
          </p:cNvPr>
          <p:cNvSpPr/>
          <p:nvPr/>
        </p:nvSpPr>
        <p:spPr>
          <a:xfrm>
            <a:off x="2308301" y="842555"/>
            <a:ext cx="920981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+ moveRate*dt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09B8A-2234-4DCC-AC61-4D3F7A6E473B}"/>
              </a:ext>
            </a:extLst>
          </p:cNvPr>
          <p:cNvSpPr/>
          <p:nvPr/>
        </p:nvSpPr>
        <p:spPr>
          <a:xfrm>
            <a:off x="3413127" y="512684"/>
            <a:ext cx="1381276" cy="936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5066B-7E91-4D46-8853-CCF1644BF496}"/>
              </a:ext>
            </a:extLst>
          </p:cNvPr>
          <p:cNvSpPr/>
          <p:nvPr/>
        </p:nvSpPr>
        <p:spPr>
          <a:xfrm>
            <a:off x="3413127" y="512684"/>
            <a:ext cx="1381276" cy="27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(isEnteringPassenger):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775591-64BD-489A-BF49-64E6FB2398E7}"/>
              </a:ext>
            </a:extLst>
          </p:cNvPr>
          <p:cNvCxnSpPr>
            <a:cxnSpLocks/>
          </p:cNvCxnSpPr>
          <p:nvPr/>
        </p:nvCxnSpPr>
        <p:spPr>
          <a:xfrm>
            <a:off x="3413127" y="1111403"/>
            <a:ext cx="1381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A14681-7026-43D3-B891-9A50994133F2}"/>
              </a:ext>
            </a:extLst>
          </p:cNvPr>
          <p:cNvSpPr/>
          <p:nvPr/>
        </p:nvSpPr>
        <p:spPr>
          <a:xfrm>
            <a:off x="2304903" y="1337475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- moveRate*dt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267EF0-7578-4C38-9423-1BB659DC8812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3229281" y="980762"/>
            <a:ext cx="183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67DA16-ABC2-48EE-85CD-AD46396EB1C3}"/>
              </a:ext>
            </a:extLst>
          </p:cNvPr>
          <p:cNvCxnSpPr/>
          <p:nvPr/>
        </p:nvCxnSpPr>
        <p:spPr>
          <a:xfrm flipH="1" flipV="1">
            <a:off x="3229281" y="1408247"/>
            <a:ext cx="183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F945E2-F99D-4D4D-AD24-7EE08494D935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 flipV="1">
            <a:off x="1861609" y="648124"/>
            <a:ext cx="1551518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1C55A0B-1638-41D5-AB65-05A0F24B86D0}"/>
              </a:ext>
            </a:extLst>
          </p:cNvPr>
          <p:cNvSpPr/>
          <p:nvPr/>
        </p:nvSpPr>
        <p:spPr>
          <a:xfrm>
            <a:off x="676276" y="859500"/>
            <a:ext cx="1185334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Escalator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Entrance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CD8AF0-7BCE-44ED-9EE9-F2A1621AF4D3}"/>
              </a:ext>
            </a:extLst>
          </p:cNvPr>
          <p:cNvSpPr/>
          <p:nvPr/>
        </p:nvSpPr>
        <p:spPr>
          <a:xfrm>
            <a:off x="676275" y="859500"/>
            <a:ext cx="1185335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(currentLocation):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65343-3173-4F8A-A230-7C5BD2FC6477}"/>
              </a:ext>
            </a:extLst>
          </p:cNvPr>
          <p:cNvCxnSpPr>
            <a:cxnSpLocks/>
          </p:cNvCxnSpPr>
          <p:nvPr/>
        </p:nvCxnSpPr>
        <p:spPr>
          <a:xfrm>
            <a:off x="676275" y="1688331"/>
            <a:ext cx="1185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2BCC135-E201-480A-B008-544FA3E9E607}"/>
              </a:ext>
            </a:extLst>
          </p:cNvPr>
          <p:cNvCxnSpPr>
            <a:cxnSpLocks/>
            <a:stCxn id="51" idx="1"/>
            <a:endCxn id="68" idx="3"/>
          </p:cNvCxnSpPr>
          <p:nvPr/>
        </p:nvCxnSpPr>
        <p:spPr>
          <a:xfrm rot="10800000">
            <a:off x="1861611" y="994969"/>
            <a:ext cx="446691" cy="54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1246F9E-B047-45CE-9216-F876A4E5275A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rot="10800000">
            <a:off x="1861611" y="994969"/>
            <a:ext cx="443293" cy="549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412138-F2F2-4EAD-B937-7B467F4E1380}"/>
              </a:ext>
            </a:extLst>
          </p:cNvPr>
          <p:cNvCxnSpPr>
            <a:cxnSpLocks/>
          </p:cNvCxnSpPr>
          <p:nvPr/>
        </p:nvCxnSpPr>
        <p:spPr>
          <a:xfrm>
            <a:off x="676274" y="1372553"/>
            <a:ext cx="1185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8B16DB-36AF-4EF9-8822-6E1106EF6A62}"/>
              </a:ext>
            </a:extLst>
          </p:cNvPr>
          <p:cNvCxnSpPr>
            <a:cxnSpLocks/>
          </p:cNvCxnSpPr>
          <p:nvPr/>
        </p:nvCxnSpPr>
        <p:spPr>
          <a:xfrm>
            <a:off x="3559180" y="271778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B4AEAA-C3E2-44CC-AB29-19BE1AF4AD5B}"/>
              </a:ext>
            </a:extLst>
          </p:cNvPr>
          <p:cNvSpPr/>
          <p:nvPr/>
        </p:nvSpPr>
        <p:spPr>
          <a:xfrm>
            <a:off x="2304903" y="3632646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entBounds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entBounds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73873EE-50EA-4D85-9BAC-D35EC2E60C4E}"/>
              </a:ext>
            </a:extLst>
          </p:cNvPr>
          <p:cNvSpPr/>
          <p:nvPr/>
        </p:nvSpPr>
        <p:spPr>
          <a:xfrm>
            <a:off x="2304903" y="3632646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(tempPosition):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4FF181-BD96-40ED-8D0A-893D7F59A49F}"/>
              </a:ext>
            </a:extLst>
          </p:cNvPr>
          <p:cNvCxnSpPr>
            <a:cxnSpLocks/>
          </p:cNvCxnSpPr>
          <p:nvPr/>
        </p:nvCxnSpPr>
        <p:spPr>
          <a:xfrm>
            <a:off x="2304903" y="4157594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67B124-AA23-4217-A8D1-CE18031A3F69}"/>
              </a:ext>
            </a:extLst>
          </p:cNvPr>
          <p:cNvCxnSpPr>
            <a:cxnSpLocks/>
          </p:cNvCxnSpPr>
          <p:nvPr/>
        </p:nvCxnSpPr>
        <p:spPr>
          <a:xfrm>
            <a:off x="2304903" y="4461477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3818F21-3D06-48FC-A5C5-1B88B0CF32F2}"/>
              </a:ext>
            </a:extLst>
          </p:cNvPr>
          <p:cNvSpPr/>
          <p:nvPr/>
        </p:nvSpPr>
        <p:spPr>
          <a:xfrm>
            <a:off x="3743027" y="445332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41F6FB-4D48-4660-B9CD-625C6EB8F221}"/>
              </a:ext>
            </a:extLst>
          </p:cNvPr>
          <p:cNvCxnSpPr>
            <a:cxnSpLocks/>
          </p:cNvCxnSpPr>
          <p:nvPr/>
        </p:nvCxnSpPr>
        <p:spPr>
          <a:xfrm>
            <a:off x="3559181" y="4628242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D525A1D-B270-47EC-9E2D-A90958FA7D96}"/>
              </a:ext>
            </a:extLst>
          </p:cNvPr>
          <p:cNvCxnSpPr>
            <a:cxnSpLocks/>
          </p:cNvCxnSpPr>
          <p:nvPr/>
        </p:nvCxnSpPr>
        <p:spPr>
          <a:xfrm>
            <a:off x="3559180" y="4311194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6793FD6-39F2-4541-8B1B-15A5FFAC30C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72877" y="1256246"/>
            <a:ext cx="1632026" cy="918460"/>
          </a:xfrm>
          <a:prstGeom prst="bentConnector3">
            <a:avLst>
              <a:gd name="adj1" fmla="val -212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94FD866-9084-46BC-86BA-671EFB868599}"/>
              </a:ext>
            </a:extLst>
          </p:cNvPr>
          <p:cNvCxnSpPr>
            <a:cxnSpLocks/>
            <a:stCxn id="67" idx="1"/>
            <a:endCxn id="84" idx="1"/>
          </p:cNvCxnSpPr>
          <p:nvPr/>
        </p:nvCxnSpPr>
        <p:spPr>
          <a:xfrm rot="10800000" flipH="1" flipV="1">
            <a:off x="676275" y="1450506"/>
            <a:ext cx="1628627" cy="2317608"/>
          </a:xfrm>
          <a:prstGeom prst="bentConnector3">
            <a:avLst>
              <a:gd name="adj1" fmla="val -140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28E45D-709B-4944-B64C-F59E966BC31D}"/>
              </a:ext>
            </a:extLst>
          </p:cNvPr>
          <p:cNvSpPr/>
          <p:nvPr/>
        </p:nvSpPr>
        <p:spPr>
          <a:xfrm>
            <a:off x="2304901" y="4954270"/>
            <a:ext cx="1254278" cy="118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 exBounds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exBounds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D48E31-C098-4910-B2C9-79CED1858F00}"/>
              </a:ext>
            </a:extLst>
          </p:cNvPr>
          <p:cNvSpPr/>
          <p:nvPr/>
        </p:nvSpPr>
        <p:spPr>
          <a:xfrm>
            <a:off x="2304901" y="4954270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(tempPosition)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5D44B04-0BC4-483F-8535-7309AFE88811}"/>
              </a:ext>
            </a:extLst>
          </p:cNvPr>
          <p:cNvCxnSpPr>
            <a:cxnSpLocks/>
          </p:cNvCxnSpPr>
          <p:nvPr/>
        </p:nvCxnSpPr>
        <p:spPr>
          <a:xfrm>
            <a:off x="2304901" y="5479218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BE35AF4-C44F-4E01-A936-031F372FB7B8}"/>
              </a:ext>
            </a:extLst>
          </p:cNvPr>
          <p:cNvCxnSpPr>
            <a:cxnSpLocks/>
          </p:cNvCxnSpPr>
          <p:nvPr/>
        </p:nvCxnSpPr>
        <p:spPr>
          <a:xfrm>
            <a:off x="2304901" y="5774945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DADE66-DFFE-454E-83F2-666E9B7A4889}"/>
              </a:ext>
            </a:extLst>
          </p:cNvPr>
          <p:cNvSpPr/>
          <p:nvPr/>
        </p:nvSpPr>
        <p:spPr>
          <a:xfrm>
            <a:off x="3743024" y="5774945"/>
            <a:ext cx="1539131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C14879-FCAE-46FB-A5F6-092071E3A733}"/>
              </a:ext>
            </a:extLst>
          </p:cNvPr>
          <p:cNvCxnSpPr>
            <a:cxnSpLocks/>
          </p:cNvCxnSpPr>
          <p:nvPr/>
        </p:nvCxnSpPr>
        <p:spPr>
          <a:xfrm>
            <a:off x="3559179" y="536566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F5C86DD-843E-4117-AE35-C7239E3F9FB7}"/>
              </a:ext>
            </a:extLst>
          </p:cNvPr>
          <p:cNvCxnSpPr>
            <a:cxnSpLocks/>
          </p:cNvCxnSpPr>
          <p:nvPr/>
        </p:nvCxnSpPr>
        <p:spPr>
          <a:xfrm>
            <a:off x="3559179" y="5949866"/>
            <a:ext cx="183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645ED09-0D09-4C50-ABDA-AE6ED8D8E6B0}"/>
              </a:ext>
            </a:extLst>
          </p:cNvPr>
          <p:cNvSpPr/>
          <p:nvPr/>
        </p:nvSpPr>
        <p:spPr>
          <a:xfrm>
            <a:off x="3743023" y="5213433"/>
            <a:ext cx="1539133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exit()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exitCount = exitCount + 1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80B056F-7827-456A-B6F7-840860DEA590}"/>
              </a:ext>
            </a:extLst>
          </p:cNvPr>
          <p:cNvCxnSpPr>
            <a:cxnSpLocks/>
            <a:stCxn id="67" idx="2"/>
            <a:endCxn id="102" idx="1"/>
          </p:cNvCxnSpPr>
          <p:nvPr/>
        </p:nvCxnSpPr>
        <p:spPr>
          <a:xfrm rot="16200000" flipH="1">
            <a:off x="262809" y="3047646"/>
            <a:ext cx="3048226" cy="1035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2F6150F-D7B6-4CC4-8A58-4772AE1F2750}"/>
              </a:ext>
            </a:extLst>
          </p:cNvPr>
          <p:cNvSpPr/>
          <p:nvPr/>
        </p:nvSpPr>
        <p:spPr>
          <a:xfrm>
            <a:off x="3746445" y="4079172"/>
            <a:ext cx="1377854" cy="360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ent():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entCount = entCount + 1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7AD1803-74D7-4465-B84C-F0E9186F5E84}"/>
              </a:ext>
            </a:extLst>
          </p:cNvPr>
          <p:cNvSpPr/>
          <p:nvPr/>
        </p:nvSpPr>
        <p:spPr>
          <a:xfrm>
            <a:off x="3743023" y="2593634"/>
            <a:ext cx="1381276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6ADD6B0-EC59-40CA-A573-CBA88DF75B02}"/>
              </a:ext>
            </a:extLst>
          </p:cNvPr>
          <p:cNvSpPr/>
          <p:nvPr/>
        </p:nvSpPr>
        <p:spPr>
          <a:xfrm>
            <a:off x="3743023" y="2310173"/>
            <a:ext cx="1381276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48CD16D-EE0E-467D-B635-E74C3970ED6C}"/>
              </a:ext>
            </a:extLst>
          </p:cNvPr>
          <p:cNvSpPr/>
          <p:nvPr/>
        </p:nvSpPr>
        <p:spPr>
          <a:xfrm>
            <a:off x="5282159" y="3372145"/>
            <a:ext cx="1466508" cy="34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(exEscalator, canAddPass)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93F406B-D01B-4863-BCB1-F97EDB8D2BFE}"/>
              </a:ext>
            </a:extLst>
          </p:cNvPr>
          <p:cNvSpPr/>
          <p:nvPr/>
        </p:nvSpPr>
        <p:spPr>
          <a:xfrm>
            <a:off x="5282158" y="3372059"/>
            <a:ext cx="1466508" cy="9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965EBA8-5161-456F-942B-E2D5CEF0B11F}"/>
              </a:ext>
            </a:extLst>
          </p:cNvPr>
          <p:cNvCxnSpPr>
            <a:cxnSpLocks/>
          </p:cNvCxnSpPr>
          <p:nvPr/>
        </p:nvCxnSpPr>
        <p:spPr>
          <a:xfrm>
            <a:off x="5282158" y="3999020"/>
            <a:ext cx="1466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6AED053E-87B9-43B0-BCB1-07669B675D62}"/>
              </a:ext>
            </a:extLst>
          </p:cNvPr>
          <p:cNvCxnSpPr>
            <a:cxnSpLocks/>
          </p:cNvCxnSpPr>
          <p:nvPr/>
        </p:nvCxnSpPr>
        <p:spPr>
          <a:xfrm flipV="1">
            <a:off x="3559178" y="3494973"/>
            <a:ext cx="1722979" cy="522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5CB17C-1102-46CE-BC47-0E1123F2166C}"/>
              </a:ext>
            </a:extLst>
          </p:cNvPr>
          <p:cNvSpPr/>
          <p:nvPr/>
        </p:nvSpPr>
        <p:spPr>
          <a:xfrm>
            <a:off x="2228851" y="1860238"/>
            <a:ext cx="3053304" cy="14192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901B77C-35C8-4637-80DD-7D41633C512B}"/>
              </a:ext>
            </a:extLst>
          </p:cNvPr>
          <p:cNvSpPr/>
          <p:nvPr/>
        </p:nvSpPr>
        <p:spPr>
          <a:xfrm>
            <a:off x="2228852" y="3318387"/>
            <a:ext cx="6791323" cy="15698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CE9654-F023-4A49-96EB-5F4048FF0B54}"/>
              </a:ext>
            </a:extLst>
          </p:cNvPr>
          <p:cNvSpPr/>
          <p:nvPr/>
        </p:nvSpPr>
        <p:spPr>
          <a:xfrm>
            <a:off x="7014935" y="3995120"/>
            <a:ext cx="1414527" cy="360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155876-57CC-4B86-8FFF-1390AD43788A}"/>
              </a:ext>
            </a:extLst>
          </p:cNvPr>
          <p:cNvSpPr/>
          <p:nvPr/>
        </p:nvSpPr>
        <p:spPr>
          <a:xfrm>
            <a:off x="7014935" y="3720812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onBoard()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6B0E3-87BC-429B-B384-0385D67A02DA}"/>
              </a:ext>
            </a:extLst>
          </p:cNvPr>
          <p:cNvCxnSpPr>
            <a:stCxn id="160" idx="3"/>
            <a:endCxn id="63" idx="1"/>
          </p:cNvCxnSpPr>
          <p:nvPr/>
        </p:nvCxnSpPr>
        <p:spPr>
          <a:xfrm flipV="1">
            <a:off x="6748666" y="3857087"/>
            <a:ext cx="266269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2102B6-43AD-436A-9AD5-FD393C8B1F28}"/>
              </a:ext>
            </a:extLst>
          </p:cNvPr>
          <p:cNvCxnSpPr>
            <a:endCxn id="62" idx="1"/>
          </p:cNvCxnSpPr>
          <p:nvPr/>
        </p:nvCxnSpPr>
        <p:spPr>
          <a:xfrm>
            <a:off x="6748666" y="4157594"/>
            <a:ext cx="266269" cy="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413D607-0DA7-4792-B437-9CB2A99401A3}"/>
              </a:ext>
            </a:extLst>
          </p:cNvPr>
          <p:cNvSpPr/>
          <p:nvPr/>
        </p:nvSpPr>
        <p:spPr>
          <a:xfrm>
            <a:off x="5739359" y="5153861"/>
            <a:ext cx="1466508" cy="34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(entEscalator, canAddPass)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CD0145B-C2E6-403D-912F-292DA481F7B8}"/>
              </a:ext>
            </a:extLst>
          </p:cNvPr>
          <p:cNvSpPr/>
          <p:nvPr/>
        </p:nvSpPr>
        <p:spPr>
          <a:xfrm>
            <a:off x="5739358" y="5153775"/>
            <a:ext cx="1466508" cy="9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0EBDDCD-0446-4455-ADDB-45BE705DD516}"/>
              </a:ext>
            </a:extLst>
          </p:cNvPr>
          <p:cNvCxnSpPr>
            <a:cxnSpLocks/>
          </p:cNvCxnSpPr>
          <p:nvPr/>
        </p:nvCxnSpPr>
        <p:spPr>
          <a:xfrm>
            <a:off x="5739358" y="5780736"/>
            <a:ext cx="1466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6AEDCE0-3D4C-437F-9789-9571E51B8FDE}"/>
              </a:ext>
            </a:extLst>
          </p:cNvPr>
          <p:cNvSpPr/>
          <p:nvPr/>
        </p:nvSpPr>
        <p:spPr>
          <a:xfrm>
            <a:off x="7472135" y="5776836"/>
            <a:ext cx="1414527" cy="360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tempPosition = position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C1EA8F4-019E-40A9-B0A8-0A5D97CD62EA}"/>
              </a:ext>
            </a:extLst>
          </p:cNvPr>
          <p:cNvSpPr/>
          <p:nvPr/>
        </p:nvSpPr>
        <p:spPr>
          <a:xfrm>
            <a:off x="7472135" y="5502528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onBoard()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368D76-EB74-4244-BF1B-3FF0A1175DED}"/>
              </a:ext>
            </a:extLst>
          </p:cNvPr>
          <p:cNvCxnSpPr>
            <a:stCxn id="75" idx="3"/>
            <a:endCxn id="78" idx="1"/>
          </p:cNvCxnSpPr>
          <p:nvPr/>
        </p:nvCxnSpPr>
        <p:spPr>
          <a:xfrm flipV="1">
            <a:off x="7205866" y="5638803"/>
            <a:ext cx="266269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5BC6D1-14C0-42F7-9B53-F3D08B5BC6B5}"/>
              </a:ext>
            </a:extLst>
          </p:cNvPr>
          <p:cNvCxnSpPr>
            <a:endCxn id="77" idx="1"/>
          </p:cNvCxnSpPr>
          <p:nvPr/>
        </p:nvCxnSpPr>
        <p:spPr>
          <a:xfrm>
            <a:off x="7205866" y="5939310"/>
            <a:ext cx="266269" cy="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19F9A28-0BAD-429D-AB94-D9CBFA8507B6}"/>
              </a:ext>
            </a:extLst>
          </p:cNvPr>
          <p:cNvCxnSpPr>
            <a:stCxn id="101" idx="3"/>
          </p:cNvCxnSpPr>
          <p:nvPr/>
        </p:nvCxnSpPr>
        <p:spPr>
          <a:xfrm flipV="1">
            <a:off x="3559179" y="5365666"/>
            <a:ext cx="2180179" cy="179610"/>
          </a:xfrm>
          <a:prstGeom prst="bentConnector3">
            <a:avLst>
              <a:gd name="adj1" fmla="val 849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871A6EA-0376-4497-ADB5-642B203EF541}"/>
              </a:ext>
            </a:extLst>
          </p:cNvPr>
          <p:cNvSpPr/>
          <p:nvPr/>
        </p:nvSpPr>
        <p:spPr>
          <a:xfrm>
            <a:off x="2228851" y="4915436"/>
            <a:ext cx="6791324" cy="18204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B285EB-B848-42F7-B392-173A87CB91A2}"/>
              </a:ext>
            </a:extLst>
          </p:cNvPr>
          <p:cNvSpPr/>
          <p:nvPr/>
        </p:nvSpPr>
        <p:spPr>
          <a:xfrm>
            <a:off x="5880913" y="1773557"/>
            <a:ext cx="1381276" cy="280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offBoard()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6E8C1BB-E321-4F1A-883D-83C5B8F07D89}"/>
              </a:ext>
            </a:extLst>
          </p:cNvPr>
          <p:cNvSpPr/>
          <p:nvPr/>
        </p:nvSpPr>
        <p:spPr>
          <a:xfrm>
            <a:off x="9067099" y="481118"/>
            <a:ext cx="752628" cy="977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TRUE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DF7F24-FDA3-4679-B6C6-6CAC16BDB9E8}"/>
              </a:ext>
            </a:extLst>
          </p:cNvPr>
          <p:cNvSpPr/>
          <p:nvPr/>
        </p:nvSpPr>
        <p:spPr>
          <a:xfrm>
            <a:off x="9067099" y="481118"/>
            <a:ext cx="752628" cy="270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(isActive)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3E3C1D4-310C-495C-9793-1447F3BD0A53}"/>
              </a:ext>
            </a:extLst>
          </p:cNvPr>
          <p:cNvCxnSpPr/>
          <p:nvPr/>
        </p:nvCxnSpPr>
        <p:spPr>
          <a:xfrm>
            <a:off x="9067099" y="1096771"/>
            <a:ext cx="752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C7BC0FED-75F1-41D1-AADC-53A3BCECE124}"/>
              </a:ext>
            </a:extLst>
          </p:cNvPr>
          <p:cNvSpPr/>
          <p:nvPr/>
        </p:nvSpPr>
        <p:spPr>
          <a:xfrm>
            <a:off x="5136929" y="481118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onBoard()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62C89B5-C149-4911-8CB9-0101363E876E}"/>
              </a:ext>
            </a:extLst>
          </p:cNvPr>
          <p:cNvSpPr/>
          <p:nvPr/>
        </p:nvSpPr>
        <p:spPr>
          <a:xfrm>
            <a:off x="5553136" y="2302755"/>
            <a:ext cx="1377854" cy="280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exit()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B2378A-632C-4E73-9830-7B32359B9BF6}"/>
              </a:ext>
            </a:extLst>
          </p:cNvPr>
          <p:cNvSpPr/>
          <p:nvPr/>
        </p:nvSpPr>
        <p:spPr>
          <a:xfrm>
            <a:off x="5547031" y="1218438"/>
            <a:ext cx="1377854" cy="280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ent():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BBD089-7CB0-40A7-9880-D801D313CA89}"/>
              </a:ext>
            </a:extLst>
          </p:cNvPr>
          <p:cNvSpPr/>
          <p:nvPr/>
        </p:nvSpPr>
        <p:spPr>
          <a:xfrm>
            <a:off x="7861067" y="410546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“Escalator”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EAC7139-B1F4-4613-8994-D3F15DA52E53}"/>
              </a:ext>
            </a:extLst>
          </p:cNvPr>
          <p:cNvSpPr/>
          <p:nvPr/>
        </p:nvSpPr>
        <p:spPr>
          <a:xfrm>
            <a:off x="10228997" y="648124"/>
            <a:ext cx="1381276" cy="448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activeMoveRate +escMoveRate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1F4E1D9-F96C-4045-965F-8E9C722A320C}"/>
              </a:ext>
            </a:extLst>
          </p:cNvPr>
          <p:cNvSpPr/>
          <p:nvPr/>
        </p:nvSpPr>
        <p:spPr>
          <a:xfrm>
            <a:off x="10228997" y="1150272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escMoveRate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02031B-F4EF-4BE3-A391-8D6D91BD676A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9819728" y="872448"/>
            <a:ext cx="409269" cy="5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46DC75-02DB-4529-A7B7-C38F49502BB4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9819727" y="1243736"/>
            <a:ext cx="409270" cy="8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4CDFCAA-0F3C-4629-AA9B-9A627F8617C1}"/>
              </a:ext>
            </a:extLst>
          </p:cNvPr>
          <p:cNvCxnSpPr>
            <a:stCxn id="100" idx="3"/>
            <a:endCxn id="93" idx="1"/>
          </p:cNvCxnSpPr>
          <p:nvPr/>
        </p:nvCxnSpPr>
        <p:spPr>
          <a:xfrm flipV="1">
            <a:off x="8785445" y="616558"/>
            <a:ext cx="281654" cy="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5CAC88-A22C-4E27-8C42-9F7FD4BBE089}"/>
              </a:ext>
            </a:extLst>
          </p:cNvPr>
          <p:cNvSpPr/>
          <p:nvPr/>
        </p:nvSpPr>
        <p:spPr>
          <a:xfrm>
            <a:off x="7507560" y="1705409"/>
            <a:ext cx="924378" cy="41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“Escalator”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855715-D428-463A-A1D8-E00CDE2705D2}"/>
              </a:ext>
            </a:extLst>
          </p:cNvPr>
          <p:cNvSpPr/>
          <p:nvPr/>
        </p:nvSpPr>
        <p:spPr>
          <a:xfrm>
            <a:off x="8684506" y="173354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moveRate = walkSpeed 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7ECB56-8D64-4794-A34E-7998C7BE6DEC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 flipV="1">
            <a:off x="8431938" y="1910130"/>
            <a:ext cx="252568" cy="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266F82-D1AA-45BC-BDF7-3FCDAFB89932}"/>
              </a:ext>
            </a:extLst>
          </p:cNvPr>
          <p:cNvCxnSpPr>
            <a:stCxn id="90" idx="3"/>
            <a:endCxn id="118" idx="1"/>
          </p:cNvCxnSpPr>
          <p:nvPr/>
        </p:nvCxnSpPr>
        <p:spPr>
          <a:xfrm flipV="1">
            <a:off x="7262189" y="1912255"/>
            <a:ext cx="245371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380504-36A2-463B-BD4D-AE8A6DE889D5}"/>
              </a:ext>
            </a:extLst>
          </p:cNvPr>
          <p:cNvSpPr/>
          <p:nvPr/>
        </p:nvSpPr>
        <p:spPr>
          <a:xfrm>
            <a:off x="7494967" y="1179514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self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B378477-565E-4401-B1FF-2C0AD3788F08}"/>
              </a:ext>
            </a:extLst>
          </p:cNvPr>
          <p:cNvSpPr/>
          <p:nvPr/>
        </p:nvSpPr>
        <p:spPr>
          <a:xfrm>
            <a:off x="7501071" y="2268519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delete self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37DA536-6BB4-4CA3-B4FD-D481F22F5317}"/>
              </a:ext>
            </a:extLst>
          </p:cNvPr>
          <p:cNvCxnSpPr>
            <a:stCxn id="99" idx="3"/>
            <a:endCxn id="124" idx="1"/>
          </p:cNvCxnSpPr>
          <p:nvPr/>
        </p:nvCxnSpPr>
        <p:spPr>
          <a:xfrm flipV="1">
            <a:off x="6924885" y="1356103"/>
            <a:ext cx="570082" cy="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7E3ECE0-E18C-474C-8AC2-2BFD85F5365D}"/>
              </a:ext>
            </a:extLst>
          </p:cNvPr>
          <p:cNvCxnSpPr>
            <a:stCxn id="98" idx="3"/>
            <a:endCxn id="125" idx="1"/>
          </p:cNvCxnSpPr>
          <p:nvPr/>
        </p:nvCxnSpPr>
        <p:spPr>
          <a:xfrm>
            <a:off x="6930990" y="2442911"/>
            <a:ext cx="570081" cy="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D96852C-167C-4666-B783-F70152207439}"/>
              </a:ext>
            </a:extLst>
          </p:cNvPr>
          <p:cNvSpPr/>
          <p:nvPr/>
        </p:nvSpPr>
        <p:spPr>
          <a:xfrm>
            <a:off x="5325969" y="4463007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249BFB-F131-425C-A2FB-41300FF96337}"/>
              </a:ext>
            </a:extLst>
          </p:cNvPr>
          <p:cNvSpPr/>
          <p:nvPr/>
        </p:nvSpPr>
        <p:spPr>
          <a:xfrm>
            <a:off x="3821951" y="6282868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616D04-4290-479D-BFED-27E68752ED83}"/>
              </a:ext>
            </a:extLst>
          </p:cNvPr>
          <p:cNvCxnSpPr>
            <a:stCxn id="105" idx="2"/>
            <a:endCxn id="129" idx="0"/>
          </p:cNvCxnSpPr>
          <p:nvPr/>
        </p:nvCxnSpPr>
        <p:spPr>
          <a:xfrm flipH="1">
            <a:off x="4512589" y="6128123"/>
            <a:ext cx="1" cy="15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8E7760-C3F0-4469-91C5-12CEA6635DCC}"/>
              </a:ext>
            </a:extLst>
          </p:cNvPr>
          <p:cNvSpPr/>
          <p:nvPr/>
        </p:nvSpPr>
        <p:spPr>
          <a:xfrm>
            <a:off x="10318350" y="1733541"/>
            <a:ext cx="1381276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99A38C-7DC6-4955-A1EF-B56400C60BEF}"/>
              </a:ext>
            </a:extLst>
          </p:cNvPr>
          <p:cNvCxnSpPr>
            <a:stCxn id="119" idx="3"/>
            <a:endCxn id="130" idx="1"/>
          </p:cNvCxnSpPr>
          <p:nvPr/>
        </p:nvCxnSpPr>
        <p:spPr>
          <a:xfrm>
            <a:off x="10065782" y="1910130"/>
            <a:ext cx="25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528234-1B9D-479D-AB0B-C65A26A8CC63}"/>
              </a:ext>
            </a:extLst>
          </p:cNvPr>
          <p:cNvSpPr/>
          <p:nvPr/>
        </p:nvSpPr>
        <p:spPr>
          <a:xfrm>
            <a:off x="6752746" y="439725"/>
            <a:ext cx="936181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tempPosition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509D64-41AD-448B-8C90-2E64A8F04CD6}"/>
              </a:ext>
            </a:extLst>
          </p:cNvPr>
          <p:cNvCxnSpPr>
            <a:stCxn id="96" idx="3"/>
            <a:endCxn id="131" idx="1"/>
          </p:cNvCxnSpPr>
          <p:nvPr/>
        </p:nvCxnSpPr>
        <p:spPr>
          <a:xfrm flipV="1">
            <a:off x="6551456" y="616314"/>
            <a:ext cx="201290" cy="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6EB293-AD8B-46D8-AFCD-2169CC035893}"/>
              </a:ext>
            </a:extLst>
          </p:cNvPr>
          <p:cNvCxnSpPr>
            <a:stCxn id="131" idx="3"/>
            <a:endCxn id="100" idx="1"/>
          </p:cNvCxnSpPr>
          <p:nvPr/>
        </p:nvCxnSpPr>
        <p:spPr>
          <a:xfrm>
            <a:off x="7688927" y="616314"/>
            <a:ext cx="172140" cy="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3D0E1BE-0E7D-403D-9A27-68A457216795}"/>
              </a:ext>
            </a:extLst>
          </p:cNvPr>
          <p:cNvSpPr/>
          <p:nvPr/>
        </p:nvSpPr>
        <p:spPr>
          <a:xfrm>
            <a:off x="305635" y="57368"/>
            <a:ext cx="2151815" cy="353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PASSENGER FUNCTIONS</a:t>
            </a:r>
          </a:p>
        </p:txBody>
      </p:sp>
    </p:spTree>
    <p:extLst>
      <p:ext uri="{BB962C8B-B14F-4D97-AF65-F5344CB8AC3E}">
        <p14:creationId xmlns:p14="http://schemas.microsoft.com/office/powerpoint/2010/main" val="85648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B371A3-9BBC-4870-8352-AAD41A4ECD66}"/>
              </a:ext>
            </a:extLst>
          </p:cNvPr>
          <p:cNvSpPr/>
          <p:nvPr/>
        </p:nvSpPr>
        <p:spPr>
          <a:xfrm>
            <a:off x="2355629" y="1750508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generateEntPassenger()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3A791-73DA-448F-A99B-6BB7C1712F75}"/>
              </a:ext>
            </a:extLst>
          </p:cNvPr>
          <p:cNvSpPr/>
          <p:nvPr/>
        </p:nvSpPr>
        <p:spPr>
          <a:xfrm>
            <a:off x="4090605" y="1721933"/>
            <a:ext cx="1586296" cy="88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isEnteringPassenger = TRUE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exEnd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“Exit”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1B0D4-F6F9-4165-A6A6-4DA79D5CE535}"/>
              </a:ext>
            </a:extLst>
          </p:cNvPr>
          <p:cNvSpPr/>
          <p:nvPr/>
        </p:nvSpPr>
        <p:spPr>
          <a:xfrm>
            <a:off x="761852" y="1087515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BF61E-E474-4183-85AF-FDC1A908057B}"/>
              </a:ext>
            </a:extLst>
          </p:cNvPr>
          <p:cNvSpPr/>
          <p:nvPr/>
        </p:nvSpPr>
        <p:spPr>
          <a:xfrm>
            <a:off x="761852" y="1087515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(occupancy):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7710BC-775A-47C5-A53B-861AFE188FEB}"/>
              </a:ext>
            </a:extLst>
          </p:cNvPr>
          <p:cNvCxnSpPr>
            <a:cxnSpLocks/>
          </p:cNvCxnSpPr>
          <p:nvPr/>
        </p:nvCxnSpPr>
        <p:spPr>
          <a:xfrm>
            <a:off x="761852" y="1612463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DBB7A-2640-4055-9432-F512ACFD5898}"/>
              </a:ext>
            </a:extLst>
          </p:cNvPr>
          <p:cNvSpPr/>
          <p:nvPr/>
        </p:nvSpPr>
        <p:spPr>
          <a:xfrm>
            <a:off x="400885" y="352428"/>
            <a:ext cx="2151815" cy="48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ENTRANCE AREA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A15F51-4FA5-46E6-BC7E-B5ECF0572FC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16130" y="1886783"/>
            <a:ext cx="33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3288BE-67E9-40FD-B8C0-74CFCEFAEF6F}"/>
              </a:ext>
            </a:extLst>
          </p:cNvPr>
          <p:cNvCxnSpPr>
            <a:stCxn id="4" idx="3"/>
          </p:cNvCxnSpPr>
          <p:nvPr/>
        </p:nvCxnSpPr>
        <p:spPr>
          <a:xfrm>
            <a:off x="3770156" y="1886783"/>
            <a:ext cx="320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DF993-60FB-4531-9535-A1735C77A596}"/>
              </a:ext>
            </a:extLst>
          </p:cNvPr>
          <p:cNvSpPr/>
          <p:nvPr/>
        </p:nvSpPr>
        <p:spPr>
          <a:xfrm>
            <a:off x="6096000" y="1942077"/>
            <a:ext cx="1586296" cy="44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activeTest = random.randint(0,100)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D381A-4D9E-437B-8C20-8D61DB242348}"/>
              </a:ext>
            </a:extLst>
          </p:cNvPr>
          <p:cNvSpPr/>
          <p:nvPr/>
        </p:nvSpPr>
        <p:spPr>
          <a:xfrm>
            <a:off x="8101395" y="2023057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20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478E6F-FFC3-40AB-BB51-1FF748F98C07}"/>
              </a:ext>
            </a:extLst>
          </p:cNvPr>
          <p:cNvSpPr/>
          <p:nvPr/>
        </p:nvSpPr>
        <p:spPr>
          <a:xfrm>
            <a:off x="8101395" y="2023057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(activeTest):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9DD84F-11E4-4CE0-A089-5946D91C82ED}"/>
              </a:ext>
            </a:extLst>
          </p:cNvPr>
          <p:cNvCxnSpPr>
            <a:cxnSpLocks/>
          </p:cNvCxnSpPr>
          <p:nvPr/>
        </p:nvCxnSpPr>
        <p:spPr>
          <a:xfrm>
            <a:off x="8101395" y="2548005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3624E0-D67E-4154-8795-D9D06EABEACF}"/>
              </a:ext>
            </a:extLst>
          </p:cNvPr>
          <p:cNvCxnSpPr>
            <a:stCxn id="5" idx="3"/>
            <a:endCxn id="20" idx="1"/>
          </p:cNvCxnSpPr>
          <p:nvPr/>
        </p:nvCxnSpPr>
        <p:spPr>
          <a:xfrm flipV="1">
            <a:off x="5676901" y="2162198"/>
            <a:ext cx="419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2EACFD-8857-42EE-A842-D42ADCB58F48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7682296" y="2158525"/>
            <a:ext cx="419099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61857-78DC-40CC-9749-0D368CA96275}"/>
              </a:ext>
            </a:extLst>
          </p:cNvPr>
          <p:cNvSpPr/>
          <p:nvPr/>
        </p:nvSpPr>
        <p:spPr>
          <a:xfrm>
            <a:off x="9774772" y="2243202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ECA770-71D4-497E-B0E7-116A9366CBBC}"/>
              </a:ext>
            </a:extLst>
          </p:cNvPr>
          <p:cNvSpPr/>
          <p:nvPr/>
        </p:nvSpPr>
        <p:spPr>
          <a:xfrm>
            <a:off x="9774772" y="2666012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TRUE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992509-259A-406D-A172-052AA1E2860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355673" y="2409952"/>
            <a:ext cx="419099" cy="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D090A3-AD17-44D1-BB8C-1DEFED667B72}"/>
              </a:ext>
            </a:extLst>
          </p:cNvPr>
          <p:cNvCxnSpPr>
            <a:endCxn id="29" idx="1"/>
          </p:cNvCxnSpPr>
          <p:nvPr/>
        </p:nvCxnSpPr>
        <p:spPr>
          <a:xfrm>
            <a:off x="9355673" y="2845643"/>
            <a:ext cx="41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B4AE87-5329-4B7F-9D65-497D10EE2374}"/>
              </a:ext>
            </a:extLst>
          </p:cNvPr>
          <p:cNvSpPr/>
          <p:nvPr/>
        </p:nvSpPr>
        <p:spPr>
          <a:xfrm>
            <a:off x="2355629" y="4059347"/>
            <a:ext cx="1414527" cy="272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generateExitPassenger()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2D4CCE-7DE2-47BE-AA35-736000861019}"/>
              </a:ext>
            </a:extLst>
          </p:cNvPr>
          <p:cNvSpPr/>
          <p:nvPr/>
        </p:nvSpPr>
        <p:spPr>
          <a:xfrm>
            <a:off x="4090605" y="4030772"/>
            <a:ext cx="1586296" cy="88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isEnteringPassenger = FALSE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position = entStart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Location = “Entrance”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C1F360-3C53-4077-8BE1-E4582C1615F9}"/>
              </a:ext>
            </a:extLst>
          </p:cNvPr>
          <p:cNvSpPr/>
          <p:nvPr/>
        </p:nvSpPr>
        <p:spPr>
          <a:xfrm>
            <a:off x="761852" y="3396354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&lt; maxOccupancy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A2116B-9833-4D79-B0F6-D45892813D6C}"/>
              </a:ext>
            </a:extLst>
          </p:cNvPr>
          <p:cNvSpPr/>
          <p:nvPr/>
        </p:nvSpPr>
        <p:spPr>
          <a:xfrm>
            <a:off x="761852" y="3396354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(occupancy):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A5B00A-4163-45AA-8BEB-DDFD3D08E8CD}"/>
              </a:ext>
            </a:extLst>
          </p:cNvPr>
          <p:cNvCxnSpPr>
            <a:cxnSpLocks/>
          </p:cNvCxnSpPr>
          <p:nvPr/>
        </p:nvCxnSpPr>
        <p:spPr>
          <a:xfrm>
            <a:off x="761852" y="3921302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BB1F63-DD90-4B20-9FE7-013AE904F062}"/>
              </a:ext>
            </a:extLst>
          </p:cNvPr>
          <p:cNvSpPr/>
          <p:nvPr/>
        </p:nvSpPr>
        <p:spPr>
          <a:xfrm>
            <a:off x="400885" y="2661267"/>
            <a:ext cx="2151815" cy="48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EXIT AREA FUNCTIONS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C35967-2714-4F41-B963-2AE5E65FEC8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016130" y="4195622"/>
            <a:ext cx="33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BB2313-5E08-4F3F-B15E-E0B30FFB4D42}"/>
              </a:ext>
            </a:extLst>
          </p:cNvPr>
          <p:cNvCxnSpPr>
            <a:stCxn id="24" idx="3"/>
          </p:cNvCxnSpPr>
          <p:nvPr/>
        </p:nvCxnSpPr>
        <p:spPr>
          <a:xfrm>
            <a:off x="3770156" y="4195622"/>
            <a:ext cx="320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1BDC7-1D85-4ABD-95EC-05348E58ADCB}"/>
              </a:ext>
            </a:extLst>
          </p:cNvPr>
          <p:cNvSpPr/>
          <p:nvPr/>
        </p:nvSpPr>
        <p:spPr>
          <a:xfrm>
            <a:off x="6096000" y="4250916"/>
            <a:ext cx="1586296" cy="440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activeTest = random.randint(0,100)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7E99CC-FEA2-4EDB-AF75-E5E2A1367872}"/>
              </a:ext>
            </a:extLst>
          </p:cNvPr>
          <p:cNvSpPr/>
          <p:nvPr/>
        </p:nvSpPr>
        <p:spPr>
          <a:xfrm>
            <a:off x="8101395" y="4331896"/>
            <a:ext cx="1254278" cy="1002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&gt;= 20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Else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D0ECA-9914-4BB5-9B2D-791C9907A374}"/>
              </a:ext>
            </a:extLst>
          </p:cNvPr>
          <p:cNvSpPr/>
          <p:nvPr/>
        </p:nvSpPr>
        <p:spPr>
          <a:xfrm>
            <a:off x="8101395" y="4331896"/>
            <a:ext cx="1254278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If (activeTest):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22602B-1CCB-408A-B5A7-BB7CD5A59A27}"/>
              </a:ext>
            </a:extLst>
          </p:cNvPr>
          <p:cNvCxnSpPr>
            <a:cxnSpLocks/>
          </p:cNvCxnSpPr>
          <p:nvPr/>
        </p:nvCxnSpPr>
        <p:spPr>
          <a:xfrm>
            <a:off x="8101395" y="4856844"/>
            <a:ext cx="1254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E5A6F0-CB1B-4B00-9B07-E657D47F3D55}"/>
              </a:ext>
            </a:extLst>
          </p:cNvPr>
          <p:cNvCxnSpPr>
            <a:stCxn id="26" idx="3"/>
            <a:endCxn id="38" idx="1"/>
          </p:cNvCxnSpPr>
          <p:nvPr/>
        </p:nvCxnSpPr>
        <p:spPr>
          <a:xfrm flipV="1">
            <a:off x="5676901" y="4471037"/>
            <a:ext cx="419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4B5342-44EE-497B-AD4C-EB5499AA747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7682296" y="4467364"/>
            <a:ext cx="419099" cy="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4CBD5-ACFB-40FF-95DD-14F54CDEA9D6}"/>
              </a:ext>
            </a:extLst>
          </p:cNvPr>
          <p:cNvSpPr/>
          <p:nvPr/>
        </p:nvSpPr>
        <p:spPr>
          <a:xfrm>
            <a:off x="9774772" y="4552041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FALSE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059522-684F-439E-9543-CCC22567954F}"/>
              </a:ext>
            </a:extLst>
          </p:cNvPr>
          <p:cNvSpPr/>
          <p:nvPr/>
        </p:nvSpPr>
        <p:spPr>
          <a:xfrm>
            <a:off x="9774772" y="4974851"/>
            <a:ext cx="1586296" cy="35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set Passenger: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isActivePassenger = TRUE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E7BAEB-D1A4-4EA3-8C56-FF2DA95F83A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355673" y="4718791"/>
            <a:ext cx="419099" cy="1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CD62A-D25F-47BF-982C-056428AAE5FA}"/>
              </a:ext>
            </a:extLst>
          </p:cNvPr>
          <p:cNvCxnSpPr>
            <a:endCxn id="45" idx="1"/>
          </p:cNvCxnSpPr>
          <p:nvPr/>
        </p:nvCxnSpPr>
        <p:spPr>
          <a:xfrm>
            <a:off x="9355673" y="5154482"/>
            <a:ext cx="41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1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540</Words>
  <Application>Microsoft Office PowerPoint</Application>
  <PresentationFormat>Widescreen</PresentationFormat>
  <Paragraphs>252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Rhyse Bendell</dc:creator>
  <cp:lastModifiedBy>Rhyse Bendell</cp:lastModifiedBy>
  <cp:revision>148</cp:revision>
  <dcterms:created xsi:type="dcterms:W3CDTF">2019-09-04T01:07:18Z</dcterms:created>
  <dcterms:modified xsi:type="dcterms:W3CDTF">2019-09-07T23:17:12Z</dcterms:modified>
</cp:coreProperties>
</file>