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62" r:id="rId5"/>
    <p:sldId id="260" r:id="rId6"/>
    <p:sldId id="267" r:id="rId7"/>
    <p:sldId id="263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hyse Bendell" initials="RB" lastIdx="2" clrIdx="0">
    <p:extLst>
      <p:ext uri="{19B8F6BF-5375-455C-9EA6-DF929625EA0E}">
        <p15:presenceInfo xmlns:p15="http://schemas.microsoft.com/office/powerpoint/2012/main" userId="S::rhyben94@Knights.ucf.edu::89b84da3-54b3-4689-bd34-f13a1cc4cf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151A"/>
    <a:srgbClr val="FCA0A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8" autoAdjust="0"/>
  </p:normalViewPr>
  <p:slideViewPr>
    <p:cSldViewPr snapToGrid="0">
      <p:cViewPr>
        <p:scale>
          <a:sx n="202" d="100"/>
          <a:sy n="202" d="100"/>
        </p:scale>
        <p:origin x="14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FB3DE-AF6C-4086-8DF5-C0BF94B31E38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369F5-CC26-42EC-86EB-B7F581F2BF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15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369F5-CC26-42EC-86EB-B7F581F2BF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8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35D8-BA62-4468-80FB-4CE19550B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72B97-2F86-47AE-A729-30F793B17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4169B-905A-4B89-A897-94C21D79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95C2F-0234-473A-BDA7-F2685FAD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56235-49AE-4DEE-8BE6-2D754690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1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2641-3759-4FBA-858C-C19A6D82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1E089-C055-4E89-B954-E3FDA3244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2A419-1C81-4512-B6D4-9C35F104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8CAA-829F-4215-A222-8623A202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2468-8936-4430-BB95-587EC5B1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18766-4A36-45E2-AE17-C64919A4F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6EE4D-DFEF-47C1-B0AD-B70FBC68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85467-CC7E-4C4B-8226-C2187D78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EC6-1951-425B-8970-F285761F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8D94E-9BD0-48BB-9950-9AE1FF84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8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4F4C-E690-441B-861C-64D20588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09C6-CEFB-485D-93D2-009515144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9862-8FBF-4B22-85D6-3B92BAAD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B564D-9FD5-4461-B6DB-1F4A7995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FCAA8-1BCE-48B6-A628-763DF3C3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4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B067-E461-44A7-8D8C-236ABDE3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5143-98A4-4B77-AE77-2CE1C355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3F41C-B375-478C-84EA-61BB9AB5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14594-23C2-48BA-9FA6-47B58B05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BA75-FE32-495A-80E3-32495415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5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BB0F-7B01-4F40-A8CA-C6F07FA0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4C3D-90DB-4EA1-A369-96AA41007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7A6DC-A72E-4365-87CC-FFDB2DA75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18595-1C4A-4E2F-9152-369B93E3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CEA6E-E9B7-4356-AC75-12BE5E23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6BFA4-A522-4BA4-8F41-81DD569D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2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65B7-81C0-4291-91DC-D71D6593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2DAB2-9219-4E49-9F43-DC1230085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A282D-0C8D-45C2-86D4-7FB0FC117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FD908-7166-4555-856D-726FE12BA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F1FA2-CE0E-49E2-8370-06ABB31B7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E76CC-D824-4360-8C94-4F919F06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7B966-F99B-449D-87FE-52303CE2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04D62-2D96-44DC-A8A2-5E8E64F9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4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DD1B-6085-4B44-B438-3EA742F5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58C1C-1B6E-4335-8E38-CFA829AD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3352C-22B3-4FD3-A836-08B5D41B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A1FA9-FDCC-48AD-BA45-F4071998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2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58FEE-6ECA-41E0-9632-728E008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ADC0-A6DB-44DF-96DC-B031A1C5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28CC6-F0DD-4B19-A479-584F4178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3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5F80-0060-4289-807C-806791AE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73D0-3CE6-4541-A80C-B1845A24A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CB608-9DC4-4B43-AE4D-0F8A01621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17BAD-6B37-4BF6-97C1-EBE2263C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F175-3022-4ACC-9649-F575172E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C4819-2A21-4D39-B68E-00528AA1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2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8096-6A8D-404F-82AF-043EF447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D0D40-A636-4CF3-8750-A13CC0814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EB852-4DFD-4B0A-92C3-1DE4F0BD2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F96C7-5C06-48AD-9129-503339A1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BA0BC-A814-4214-9456-120DD31F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F4DCF-45D3-4224-85D7-CFB24202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7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B35B2-E2E8-44A8-8657-609A026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F77B5-2A15-4CFC-97B1-366809A6D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89854-B1B1-41B9-A995-4B84B8673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AC8E1-66F4-4D62-98DF-EBF70E550C22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8933C-7F72-4D65-B9D0-773D60ED5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5A811-4AC3-44E1-89D7-645841254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5D3F75-BD07-407A-A0DE-DB524DAC3C0F}"/>
              </a:ext>
            </a:extLst>
          </p:cNvPr>
          <p:cNvSpPr/>
          <p:nvPr/>
        </p:nvSpPr>
        <p:spPr>
          <a:xfrm>
            <a:off x="1045029" y="360291"/>
            <a:ext cx="2933495" cy="23883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INPUTS</a:t>
            </a: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passEntryRate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passExitRate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passengerMoveRate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passengerIsActiveRider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25EBB-25E2-4ABA-B340-28BCB62231F9}"/>
              </a:ext>
            </a:extLst>
          </p:cNvPr>
          <p:cNvSpPr/>
          <p:nvPr/>
        </p:nvSpPr>
        <p:spPr>
          <a:xfrm>
            <a:off x="4423691" y="360291"/>
            <a:ext cx="3344617" cy="2388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SYSTEM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escalatorBaseSpeed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escalatorLength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escalatorEntryLength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escalatorExitLength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escalatorAllowsActiveTranslate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escalatorCapacity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E602B2-220F-45C6-9CB5-E8E4FF512462}"/>
              </a:ext>
            </a:extLst>
          </p:cNvPr>
          <p:cNvSpPr/>
          <p:nvPr/>
        </p:nvSpPr>
        <p:spPr>
          <a:xfrm>
            <a:off x="8076391" y="360292"/>
            <a:ext cx="2887134" cy="23883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OUTPUTS</a:t>
            </a:r>
          </a:p>
          <a:p>
            <a:pPr algn="ctr"/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passengersTranslated(t)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DFBD2E-3C91-4161-BFE4-4CB9DC37F87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78524" y="1554466"/>
            <a:ext cx="44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1E41BC-54BE-4304-8887-CD52ADF7259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768308" y="1554466"/>
            <a:ext cx="308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C39C7DD-B7B5-4E8F-ACA2-FB06737BE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273" y="2865274"/>
            <a:ext cx="1532686" cy="13873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E339406-BB8A-4BA5-BE90-EB6F0BAD0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273" y="4369252"/>
            <a:ext cx="1526080" cy="13543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D65BD29-CF5F-4C13-B10F-6EF42F7B3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833" y="4632670"/>
            <a:ext cx="869885" cy="96182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436D92E-C438-48E4-9A42-6EA01442A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76833" y="3032470"/>
            <a:ext cx="869885" cy="961824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7656906-B900-4108-81C1-2B79C03966FF}"/>
              </a:ext>
            </a:extLst>
          </p:cNvPr>
          <p:cNvSpPr/>
          <p:nvPr/>
        </p:nvSpPr>
        <p:spPr>
          <a:xfrm>
            <a:off x="1117600" y="2857500"/>
            <a:ext cx="2734733" cy="127071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3E836D8-2A18-4208-B9C8-0879F13DE421}"/>
              </a:ext>
            </a:extLst>
          </p:cNvPr>
          <p:cNvSpPr/>
          <p:nvPr/>
        </p:nvSpPr>
        <p:spPr>
          <a:xfrm>
            <a:off x="1144408" y="4478226"/>
            <a:ext cx="2734733" cy="127071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F955712-E247-4E85-964C-B9F88DAF6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8496" y="3192473"/>
            <a:ext cx="1595008" cy="179527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FB243C1-B731-40EB-A94B-56F93702C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0871" y="5287838"/>
            <a:ext cx="1039250" cy="30625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FDACB86-81CC-4672-8027-D4FE26A20785}"/>
              </a:ext>
            </a:extLst>
          </p:cNvPr>
          <p:cNvSpPr txBox="1"/>
          <p:nvPr/>
        </p:nvSpPr>
        <p:spPr>
          <a:xfrm>
            <a:off x="9137481" y="5327965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Icon credit to:</a:t>
            </a:r>
          </a:p>
        </p:txBody>
      </p:sp>
    </p:spTree>
    <p:extLst>
      <p:ext uri="{BB962C8B-B14F-4D97-AF65-F5344CB8AC3E}">
        <p14:creationId xmlns:p14="http://schemas.microsoft.com/office/powerpoint/2010/main" val="292330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168FF7-2750-4452-938F-07848D1CD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506" y="2103274"/>
            <a:ext cx="1532686" cy="1387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A84091-C89C-42E2-9C92-DDB676D7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506" y="3607252"/>
            <a:ext cx="1526080" cy="135431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DD4822-869D-490A-A6C7-F310371A1584}"/>
              </a:ext>
            </a:extLst>
          </p:cNvPr>
          <p:cNvSpPr/>
          <p:nvPr/>
        </p:nvSpPr>
        <p:spPr>
          <a:xfrm>
            <a:off x="1117600" y="2857500"/>
            <a:ext cx="2734733" cy="127071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ENTRANCE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55708D-46EE-44B1-88AF-B6982940EE0C}"/>
              </a:ext>
            </a:extLst>
          </p:cNvPr>
          <p:cNvSpPr/>
          <p:nvPr/>
        </p:nvSpPr>
        <p:spPr>
          <a:xfrm>
            <a:off x="8463365" y="2793644"/>
            <a:ext cx="2734733" cy="127071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A723D-6E98-401B-9C91-B427F2D7105F}"/>
              </a:ext>
            </a:extLst>
          </p:cNvPr>
          <p:cNvSpPr txBox="1"/>
          <p:nvPr/>
        </p:nvSpPr>
        <p:spPr>
          <a:xfrm>
            <a:off x="3792930" y="1247032"/>
            <a:ext cx="8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559742-2C85-4920-82D2-222C1F229D8C}"/>
              </a:ext>
            </a:extLst>
          </p:cNvPr>
          <p:cNvSpPr txBox="1"/>
          <p:nvPr/>
        </p:nvSpPr>
        <p:spPr>
          <a:xfrm>
            <a:off x="992983" y="1254421"/>
            <a:ext cx="9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4353F8-E8F9-4AD7-8926-3C0A4970FB4C}"/>
              </a:ext>
            </a:extLst>
          </p:cNvPr>
          <p:cNvSpPr txBox="1"/>
          <p:nvPr/>
        </p:nvSpPr>
        <p:spPr>
          <a:xfrm>
            <a:off x="7675492" y="1214690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exStart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530FCD-3780-46B2-A8AD-AF76E53759A9}"/>
              </a:ext>
            </a:extLst>
          </p:cNvPr>
          <p:cNvSpPr txBox="1"/>
          <p:nvPr/>
        </p:nvSpPr>
        <p:spPr>
          <a:xfrm>
            <a:off x="10522973" y="1214690"/>
            <a:ext cx="7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7C583-057A-4767-82AF-F7AD38D406DB}"/>
              </a:ext>
            </a:extLst>
          </p:cNvPr>
          <p:cNvSpPr txBox="1"/>
          <p:nvPr/>
        </p:nvSpPr>
        <p:spPr>
          <a:xfrm>
            <a:off x="4815322" y="1675626"/>
            <a:ext cx="115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entEscEnd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A4B381-C4C0-4EC1-B353-6E26E6B6535C}"/>
              </a:ext>
            </a:extLst>
          </p:cNvPr>
          <p:cNvSpPr txBox="1"/>
          <p:nvPr/>
        </p:nvSpPr>
        <p:spPr>
          <a:xfrm>
            <a:off x="6341402" y="1675626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entEscStart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038AA-EA25-4D2E-BB1A-43457517D7F3}"/>
              </a:ext>
            </a:extLst>
          </p:cNvPr>
          <p:cNvSpPr txBox="1"/>
          <p:nvPr/>
        </p:nvSpPr>
        <p:spPr>
          <a:xfrm>
            <a:off x="4865687" y="4961565"/>
            <a:ext cx="114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exEscStart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5EBCD4-C1CF-4D83-8913-748BB5C8668D}"/>
              </a:ext>
            </a:extLst>
          </p:cNvPr>
          <p:cNvSpPr txBox="1"/>
          <p:nvPr/>
        </p:nvSpPr>
        <p:spPr>
          <a:xfrm>
            <a:off x="6310249" y="4961565"/>
            <a:ext cx="105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exEscEnd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752915-50DE-4E1C-A16C-8128F9B54A93}"/>
              </a:ext>
            </a:extLst>
          </p:cNvPr>
          <p:cNvCxnSpPr/>
          <p:nvPr/>
        </p:nvCxnSpPr>
        <p:spPr>
          <a:xfrm flipH="1">
            <a:off x="6963463" y="2493818"/>
            <a:ext cx="3935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F15052-1FD9-44D5-8DA7-63DCB4E55A34}"/>
              </a:ext>
            </a:extLst>
          </p:cNvPr>
          <p:cNvCxnSpPr/>
          <p:nvPr/>
        </p:nvCxnSpPr>
        <p:spPr>
          <a:xfrm flipH="1">
            <a:off x="1246909" y="2493818"/>
            <a:ext cx="4008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2EE6E1-107E-4ED5-8021-73D87555DDDF}"/>
              </a:ext>
            </a:extLst>
          </p:cNvPr>
          <p:cNvCxnSpPr>
            <a:cxnSpLocks/>
          </p:cNvCxnSpPr>
          <p:nvPr/>
        </p:nvCxnSpPr>
        <p:spPr>
          <a:xfrm>
            <a:off x="6986199" y="4401127"/>
            <a:ext cx="3935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6543B1-61ED-426E-BDDE-46F43E8D72CC}"/>
              </a:ext>
            </a:extLst>
          </p:cNvPr>
          <p:cNvCxnSpPr>
            <a:cxnSpLocks/>
          </p:cNvCxnSpPr>
          <p:nvPr/>
        </p:nvCxnSpPr>
        <p:spPr>
          <a:xfrm>
            <a:off x="1269645" y="4401127"/>
            <a:ext cx="4008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78715A-D51F-43B8-8E38-968B01B3917C}"/>
              </a:ext>
            </a:extLst>
          </p:cNvPr>
          <p:cNvCxnSpPr/>
          <p:nvPr/>
        </p:nvCxnSpPr>
        <p:spPr>
          <a:xfrm>
            <a:off x="1117600" y="1584022"/>
            <a:ext cx="0" cy="3652996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EE6863-DE54-43A6-A1CA-252EBBB6727C}"/>
              </a:ext>
            </a:extLst>
          </p:cNvPr>
          <p:cNvCxnSpPr/>
          <p:nvPr/>
        </p:nvCxnSpPr>
        <p:spPr>
          <a:xfrm>
            <a:off x="3852333" y="1584022"/>
            <a:ext cx="0" cy="3652996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0ABA63-CDBB-4611-AD30-89F4590662CA}"/>
              </a:ext>
            </a:extLst>
          </p:cNvPr>
          <p:cNvCxnSpPr/>
          <p:nvPr/>
        </p:nvCxnSpPr>
        <p:spPr>
          <a:xfrm>
            <a:off x="6910436" y="2104044"/>
            <a:ext cx="0" cy="274320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F0D75C-D9C7-4B74-A9FF-7FB9865032A9}"/>
              </a:ext>
            </a:extLst>
          </p:cNvPr>
          <p:cNvCxnSpPr/>
          <p:nvPr/>
        </p:nvCxnSpPr>
        <p:spPr>
          <a:xfrm>
            <a:off x="8463365" y="1616364"/>
            <a:ext cx="0" cy="3652996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2F5766-DBAF-461C-AE4C-1335DC015DED}"/>
              </a:ext>
            </a:extLst>
          </p:cNvPr>
          <p:cNvCxnSpPr/>
          <p:nvPr/>
        </p:nvCxnSpPr>
        <p:spPr>
          <a:xfrm>
            <a:off x="11198098" y="1493235"/>
            <a:ext cx="0" cy="3652996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448222-9DE4-464D-99AA-9F09B58B624C}"/>
              </a:ext>
            </a:extLst>
          </p:cNvPr>
          <p:cNvCxnSpPr/>
          <p:nvPr/>
        </p:nvCxnSpPr>
        <p:spPr>
          <a:xfrm>
            <a:off x="5379286" y="2119019"/>
            <a:ext cx="0" cy="274320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95B667-DC87-46DF-973C-A246BD566D24}"/>
              </a:ext>
            </a:extLst>
          </p:cNvPr>
          <p:cNvCxnSpPr/>
          <p:nvPr/>
        </p:nvCxnSpPr>
        <p:spPr>
          <a:xfrm>
            <a:off x="1117600" y="1034473"/>
            <a:ext cx="674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145289D-FB6E-45B5-ABC4-8720892F6F6B}"/>
              </a:ext>
            </a:extLst>
          </p:cNvPr>
          <p:cNvSpPr txBox="1"/>
          <p:nvPr/>
        </p:nvSpPr>
        <p:spPr>
          <a:xfrm>
            <a:off x="1178744" y="70324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110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4C8C0C0-7943-4A3F-9E1E-BC7AA9F1F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28954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253155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80811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19235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Entrance/Exit Rate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Entrance/Exit Rate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8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Active Walk Speed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29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Active Walk Speed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Active Walk Speed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718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25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9ED25A-B2B4-49E9-8FC7-68624DA6D979}"/>
              </a:ext>
            </a:extLst>
          </p:cNvPr>
          <p:cNvSpPr/>
          <p:nvPr/>
        </p:nvSpPr>
        <p:spPr>
          <a:xfrm>
            <a:off x="6828759" y="1330804"/>
            <a:ext cx="1913467" cy="403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Escalator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71D561-81FF-4B23-ABFD-670835A660F1}"/>
              </a:ext>
            </a:extLst>
          </p:cNvPr>
          <p:cNvSpPr/>
          <p:nvPr/>
        </p:nvSpPr>
        <p:spPr>
          <a:xfrm>
            <a:off x="4438842" y="1601344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entranceArea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C6E276-08BA-4158-85F9-8BDE57206502}"/>
              </a:ext>
            </a:extLst>
          </p:cNvPr>
          <p:cNvSpPr/>
          <p:nvPr/>
        </p:nvSpPr>
        <p:spPr>
          <a:xfrm>
            <a:off x="9698960" y="1601344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exitArea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381D9-BED3-490C-B4EE-B2B8F40D0E69}"/>
              </a:ext>
            </a:extLst>
          </p:cNvPr>
          <p:cNvSpPr/>
          <p:nvPr/>
        </p:nvSpPr>
        <p:spPr>
          <a:xfrm>
            <a:off x="6828759" y="2029768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passengerSection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44493C-ED9F-4133-B74D-D22557B53216}"/>
              </a:ext>
            </a:extLst>
          </p:cNvPr>
          <p:cNvSpPr/>
          <p:nvPr/>
        </p:nvSpPr>
        <p:spPr>
          <a:xfrm>
            <a:off x="5599064" y="2667132"/>
            <a:ext cx="2226736" cy="275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passiveRideSection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106C70-6BB3-420F-B107-699285BFE536}"/>
              </a:ext>
            </a:extLst>
          </p:cNvPr>
          <p:cNvSpPr/>
          <p:nvPr/>
        </p:nvSpPr>
        <p:spPr>
          <a:xfrm>
            <a:off x="7969344" y="2667131"/>
            <a:ext cx="2226736" cy="275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activeRideSection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55359F-36E2-48C3-92F7-D51CC4239CF3}"/>
              </a:ext>
            </a:extLst>
          </p:cNvPr>
          <p:cNvSpPr/>
          <p:nvPr/>
        </p:nvSpPr>
        <p:spPr>
          <a:xfrm>
            <a:off x="1630222" y="967816"/>
            <a:ext cx="1913467" cy="766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Passenger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62F4EC-DFB9-41EC-BFFC-3CE11E0CFF6F}"/>
              </a:ext>
            </a:extLst>
          </p:cNvPr>
          <p:cNvSpPr/>
          <p:nvPr/>
        </p:nvSpPr>
        <p:spPr>
          <a:xfrm>
            <a:off x="626537" y="2657745"/>
            <a:ext cx="2007370" cy="279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activePassengers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D74B04-B0CE-438E-B4F7-8FBABAD622AE}"/>
              </a:ext>
            </a:extLst>
          </p:cNvPr>
          <p:cNvSpPr/>
          <p:nvPr/>
        </p:nvSpPr>
        <p:spPr>
          <a:xfrm>
            <a:off x="2699811" y="2657232"/>
            <a:ext cx="2110509" cy="279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passivePassengers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06C4F4-976E-45BB-B02E-17950C5DAC94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7637327" y="1881601"/>
            <a:ext cx="296334" cy="1"/>
          </a:xfrm>
          <a:prstGeom prst="bentConnector3">
            <a:avLst/>
          </a:prstGeom>
          <a:ln>
            <a:headEnd type="diamon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059128A-405C-4E57-A235-472542C69F3E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5400000" flipH="1" flipV="1">
            <a:off x="7074214" y="1955854"/>
            <a:ext cx="349496" cy="1073061"/>
          </a:xfrm>
          <a:prstGeom prst="bentConnector3">
            <a:avLst>
              <a:gd name="adj1" fmla="val 50000"/>
            </a:avLst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1E7C287-5E71-4D4C-A87C-9CE6D8C23D5C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rot="16200000" flipV="1">
            <a:off x="8259356" y="1843774"/>
            <a:ext cx="349495" cy="1297219"/>
          </a:xfrm>
          <a:prstGeom prst="bentConnector3">
            <a:avLst>
              <a:gd name="adj1" fmla="val 50000"/>
            </a:avLst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5F5C154-31D8-4D40-9574-E773D3CDB74D}"/>
              </a:ext>
            </a:extLst>
          </p:cNvPr>
          <p:cNvCxnSpPr>
            <a:stCxn id="21" idx="0"/>
            <a:endCxn id="17" idx="2"/>
          </p:cNvCxnSpPr>
          <p:nvPr/>
        </p:nvCxnSpPr>
        <p:spPr>
          <a:xfrm rot="16200000" flipV="1">
            <a:off x="2709607" y="1611773"/>
            <a:ext cx="922809" cy="1168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3BE195A-3F04-4766-9E8A-B68E6398AF63}"/>
              </a:ext>
            </a:extLst>
          </p:cNvPr>
          <p:cNvCxnSpPr>
            <a:stCxn id="19" idx="0"/>
            <a:endCxn id="17" idx="2"/>
          </p:cNvCxnSpPr>
          <p:nvPr/>
        </p:nvCxnSpPr>
        <p:spPr>
          <a:xfrm rot="5400000" flipH="1" flipV="1">
            <a:off x="1646928" y="1717717"/>
            <a:ext cx="923322" cy="956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A8C1A39-0492-4C04-BABB-E4AD30CBC503}"/>
              </a:ext>
            </a:extLst>
          </p:cNvPr>
          <p:cNvSpPr/>
          <p:nvPr/>
        </p:nvSpPr>
        <p:spPr>
          <a:xfrm>
            <a:off x="460369" y="212173"/>
            <a:ext cx="1401763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Subway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2AC0FF-5F9F-4184-99FE-3B6A578817FE}"/>
              </a:ext>
            </a:extLst>
          </p:cNvPr>
          <p:cNvSpPr/>
          <p:nvPr/>
        </p:nvSpPr>
        <p:spPr>
          <a:xfrm>
            <a:off x="460369" y="860422"/>
            <a:ext cx="11379206" cy="2216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04D08B0-75C2-408B-9C60-A8835974BB90}"/>
              </a:ext>
            </a:extLst>
          </p:cNvPr>
          <p:cNvCxnSpPr>
            <a:stCxn id="53" idx="3"/>
            <a:endCxn id="54" idx="0"/>
          </p:cNvCxnSpPr>
          <p:nvPr/>
        </p:nvCxnSpPr>
        <p:spPr>
          <a:xfrm>
            <a:off x="1862132" y="459823"/>
            <a:ext cx="4287840" cy="400599"/>
          </a:xfrm>
          <a:prstGeom prst="bentConnector2">
            <a:avLst/>
          </a:prstGeom>
          <a:ln>
            <a:headEnd type="diamon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3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EF2305-C831-4363-92F1-979E70DAB51F}"/>
              </a:ext>
            </a:extLst>
          </p:cNvPr>
          <p:cNvSpPr/>
          <p:nvPr/>
        </p:nvSpPr>
        <p:spPr>
          <a:xfrm>
            <a:off x="7032628" y="1188506"/>
            <a:ext cx="2091260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isEntranceEscalator: boolean</a:t>
            </a:r>
          </a:p>
          <a:p>
            <a:r>
              <a:rPr lang="en-US" sz="1200" dirty="0">
                <a:solidFill>
                  <a:schemeClr val="tx1"/>
                </a:solidFill>
              </a:rPr>
              <a:t>escBounds: [float,float]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ED25A-B2B4-49E9-8FC7-68624DA6D979}"/>
              </a:ext>
            </a:extLst>
          </p:cNvPr>
          <p:cNvSpPr/>
          <p:nvPr/>
        </p:nvSpPr>
        <p:spPr>
          <a:xfrm>
            <a:off x="7032627" y="1188507"/>
            <a:ext cx="2091260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Escalator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3B17A-BE0B-4518-8F57-4151611F6CC9}"/>
              </a:ext>
            </a:extLst>
          </p:cNvPr>
          <p:cNvSpPr/>
          <p:nvPr/>
        </p:nvSpPr>
        <p:spPr>
          <a:xfrm>
            <a:off x="4355197" y="1703465"/>
            <a:ext cx="1991588" cy="17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maxFlowRate: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currentFlowRate: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entranceBounds: [float,float]</a:t>
            </a:r>
          </a:p>
          <a:p>
            <a:r>
              <a:rPr lang="en-US" sz="1200" dirty="0">
                <a:solidFill>
                  <a:schemeClr val="tx1"/>
                </a:solidFill>
              </a:rPr>
              <a:t>currentOccupancy: integer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maxOccupancy: integer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generateEntPassenger()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71D561-81FF-4B23-ABFD-670835A660F1}"/>
              </a:ext>
            </a:extLst>
          </p:cNvPr>
          <p:cNvSpPr/>
          <p:nvPr/>
        </p:nvSpPr>
        <p:spPr>
          <a:xfrm>
            <a:off x="4355196" y="1703466"/>
            <a:ext cx="1991588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entranceArea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3D67F5-27D3-4ACD-A6BA-A59253B4D0AE}"/>
              </a:ext>
            </a:extLst>
          </p:cNvPr>
          <p:cNvSpPr/>
          <p:nvPr/>
        </p:nvSpPr>
        <p:spPr>
          <a:xfrm>
            <a:off x="9818164" y="1704564"/>
            <a:ext cx="1913467" cy="1733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maxFlowRate: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currentFlowRate: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exitBounds: [float,float]</a:t>
            </a:r>
          </a:p>
          <a:p>
            <a:r>
              <a:rPr lang="en-US" sz="1200" dirty="0">
                <a:solidFill>
                  <a:schemeClr val="tx1"/>
                </a:solidFill>
              </a:rPr>
              <a:t>currentOccupancy: integer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maxOccupancy: integer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generateExitPassenger()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C6E276-08BA-4158-85F9-8BDE57206502}"/>
              </a:ext>
            </a:extLst>
          </p:cNvPr>
          <p:cNvSpPr/>
          <p:nvPr/>
        </p:nvSpPr>
        <p:spPr>
          <a:xfrm>
            <a:off x="9818163" y="1704565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exitArea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B264E4-FB6B-435E-9A3C-59CFA958D8C5}"/>
              </a:ext>
            </a:extLst>
          </p:cNvPr>
          <p:cNvSpPr/>
          <p:nvPr/>
        </p:nvSpPr>
        <p:spPr>
          <a:xfrm>
            <a:off x="7117387" y="3007790"/>
            <a:ext cx="1913467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maxOccupancy: integer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canAddPassenger: boolean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381D9-BED3-490C-B4EE-B2B8F40D0E69}"/>
              </a:ext>
            </a:extLst>
          </p:cNvPr>
          <p:cNvSpPr/>
          <p:nvPr/>
        </p:nvSpPr>
        <p:spPr>
          <a:xfrm>
            <a:off x="7117386" y="3017308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passengerSection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14A45E-62FA-4BD0-B6F7-F3E6066EDAEE}"/>
              </a:ext>
            </a:extLst>
          </p:cNvPr>
          <p:cNvSpPr/>
          <p:nvPr/>
        </p:nvSpPr>
        <p:spPr>
          <a:xfrm>
            <a:off x="5271560" y="5180539"/>
            <a:ext cx="2226736" cy="1163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baseMoveRate: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passiveOccupancy: integer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44493C-ED9F-4133-B74D-D22557B53216}"/>
              </a:ext>
            </a:extLst>
          </p:cNvPr>
          <p:cNvSpPr/>
          <p:nvPr/>
        </p:nvSpPr>
        <p:spPr>
          <a:xfrm>
            <a:off x="5271559" y="5180540"/>
            <a:ext cx="2226736" cy="275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passiveRideSection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824828-8129-4453-8D27-EE184CEB6F4C}"/>
              </a:ext>
            </a:extLst>
          </p:cNvPr>
          <p:cNvSpPr/>
          <p:nvPr/>
        </p:nvSpPr>
        <p:spPr>
          <a:xfrm>
            <a:off x="8548163" y="5180539"/>
            <a:ext cx="2226736" cy="1015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baseMoveRate: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activeOccupancy: integer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106C70-6BB3-420F-B107-699285BFE536}"/>
              </a:ext>
            </a:extLst>
          </p:cNvPr>
          <p:cNvSpPr/>
          <p:nvPr/>
        </p:nvSpPr>
        <p:spPr>
          <a:xfrm>
            <a:off x="8548162" y="5180540"/>
            <a:ext cx="2226736" cy="275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activeRideSection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A026FC-E071-4F77-A5A8-6490C0544112}"/>
              </a:ext>
            </a:extLst>
          </p:cNvPr>
          <p:cNvSpPr/>
          <p:nvPr/>
        </p:nvSpPr>
        <p:spPr>
          <a:xfrm>
            <a:off x="1566248" y="951442"/>
            <a:ext cx="2096648" cy="2553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moveRate: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isActive: Boolean</a:t>
            </a:r>
          </a:p>
          <a:p>
            <a:r>
              <a:rPr lang="en-US" sz="1200" dirty="0">
                <a:solidFill>
                  <a:schemeClr val="tx1"/>
                </a:solidFill>
              </a:rPr>
              <a:t>currentLocation: string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position: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isEnteringPassenger: Boolean</a:t>
            </a:r>
          </a:p>
          <a:p>
            <a:r>
              <a:rPr lang="en-US" sz="1200" dirty="0">
                <a:solidFill>
                  <a:schemeClr val="tx1"/>
                </a:solidFill>
              </a:rPr>
              <a:t>deposition: float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enter()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move()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exit()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onBoard()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offBoard()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55359F-36E2-48C3-92F7-D51CC4239CF3}"/>
              </a:ext>
            </a:extLst>
          </p:cNvPr>
          <p:cNvSpPr/>
          <p:nvPr/>
        </p:nvSpPr>
        <p:spPr>
          <a:xfrm>
            <a:off x="1566248" y="951441"/>
            <a:ext cx="2096647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Passenger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3E63E4-5763-44F0-AB11-766DE6E2E805}"/>
              </a:ext>
            </a:extLst>
          </p:cNvPr>
          <p:cNvSpPr/>
          <p:nvPr/>
        </p:nvSpPr>
        <p:spPr>
          <a:xfrm>
            <a:off x="520990" y="4185711"/>
            <a:ext cx="2007370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activeMoveRate: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walkSpeed: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escMoveRate: float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62F4EC-DFB9-41EC-BFFC-3CE11E0CFF6F}"/>
              </a:ext>
            </a:extLst>
          </p:cNvPr>
          <p:cNvSpPr/>
          <p:nvPr/>
        </p:nvSpPr>
        <p:spPr>
          <a:xfrm>
            <a:off x="520989" y="4185712"/>
            <a:ext cx="2007370" cy="279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activePassenger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8B106F-F7C3-4F89-92CA-A4ECAB125A65}"/>
              </a:ext>
            </a:extLst>
          </p:cNvPr>
          <p:cNvSpPr/>
          <p:nvPr/>
        </p:nvSpPr>
        <p:spPr>
          <a:xfrm>
            <a:off x="2844705" y="5327736"/>
            <a:ext cx="2110509" cy="1015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walkSpeed: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escMoveRate: float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D74B04-B0CE-438E-B4F7-8FBABAD622AE}"/>
              </a:ext>
            </a:extLst>
          </p:cNvPr>
          <p:cNvSpPr/>
          <p:nvPr/>
        </p:nvSpPr>
        <p:spPr>
          <a:xfrm>
            <a:off x="2844704" y="5327736"/>
            <a:ext cx="2110509" cy="279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passivePassenger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ED9B4C6-1475-4437-A094-3553D37640E3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rot="5400000" flipH="1" flipV="1">
            <a:off x="1729367" y="3300507"/>
            <a:ext cx="680512" cy="10898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56EE83C-447F-4C9E-BEC8-2C954D08A8AE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rot="16200000" flipV="1">
            <a:off x="2345998" y="3773774"/>
            <a:ext cx="1822536" cy="12853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059128A-405C-4E57-A235-472542C69F3E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rot="5400000" flipH="1" flipV="1">
            <a:off x="6909383" y="4015802"/>
            <a:ext cx="640283" cy="1689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1E7C287-5E71-4D4C-A87C-9CE6D8C23D5C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rot="16200000" flipV="1">
            <a:off x="8547685" y="4066694"/>
            <a:ext cx="640283" cy="1587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7BFFD8-97FB-4698-97DF-116B5BF910AE}"/>
              </a:ext>
            </a:extLst>
          </p:cNvPr>
          <p:cNvCxnSpPr>
            <a:cxnSpLocks/>
          </p:cNvCxnSpPr>
          <p:nvPr/>
        </p:nvCxnSpPr>
        <p:spPr>
          <a:xfrm>
            <a:off x="1566248" y="2399634"/>
            <a:ext cx="2091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5E58F5A-2B7D-4908-B18B-20B21D0F4456}"/>
              </a:ext>
            </a:extLst>
          </p:cNvPr>
          <p:cNvCxnSpPr/>
          <p:nvPr/>
        </p:nvCxnSpPr>
        <p:spPr>
          <a:xfrm>
            <a:off x="4355196" y="3007247"/>
            <a:ext cx="199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376F56-6C84-4CFA-A2D3-C2821D9A61D5}"/>
              </a:ext>
            </a:extLst>
          </p:cNvPr>
          <p:cNvCxnSpPr/>
          <p:nvPr/>
        </p:nvCxnSpPr>
        <p:spPr>
          <a:xfrm>
            <a:off x="9818164" y="3007790"/>
            <a:ext cx="1913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DDC259-278C-4272-AD92-FA30DAFD24E8}"/>
              </a:ext>
            </a:extLst>
          </p:cNvPr>
          <p:cNvCxnSpPr>
            <a:stCxn id="10" idx="0"/>
            <a:endCxn id="4" idx="2"/>
          </p:cNvCxnSpPr>
          <p:nvPr/>
        </p:nvCxnSpPr>
        <p:spPr>
          <a:xfrm flipV="1">
            <a:off x="8074121" y="2720973"/>
            <a:ext cx="4137" cy="286817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98177A4-E015-412C-9D6D-79444085A00C}"/>
              </a:ext>
            </a:extLst>
          </p:cNvPr>
          <p:cNvSpPr/>
          <p:nvPr/>
        </p:nvSpPr>
        <p:spPr>
          <a:xfrm>
            <a:off x="460369" y="860422"/>
            <a:ext cx="11379206" cy="5597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1909CDB-DBAF-48D5-B714-24EB91A82FC6}"/>
              </a:ext>
            </a:extLst>
          </p:cNvPr>
          <p:cNvSpPr/>
          <p:nvPr/>
        </p:nvSpPr>
        <p:spPr>
          <a:xfrm>
            <a:off x="460369" y="59990"/>
            <a:ext cx="154723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Subway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119AC35-76F2-471E-A2F5-B23C0CCBB3D9}"/>
              </a:ext>
            </a:extLst>
          </p:cNvPr>
          <p:cNvSpPr/>
          <p:nvPr/>
        </p:nvSpPr>
        <p:spPr>
          <a:xfrm>
            <a:off x="2005435" y="59990"/>
            <a:ext cx="76560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activePassengers: integer,  exitCount: integer,  entCount: integer,   numberEntEsc: integer,  numberExEsc: integer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time: float,  dt: float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D2B075-F79B-4FCD-830C-218CC613F87F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233987" y="555290"/>
            <a:ext cx="0" cy="305132"/>
          </a:xfrm>
          <a:prstGeom prst="straightConnector1">
            <a:avLst/>
          </a:prstGeom>
          <a:ln>
            <a:headEnd type="diamon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30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185944-82C2-4E02-874A-87D551B8BEA2}"/>
              </a:ext>
            </a:extLst>
          </p:cNvPr>
          <p:cNvSpPr/>
          <p:nvPr/>
        </p:nvSpPr>
        <p:spPr>
          <a:xfrm>
            <a:off x="657830" y="823834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Entrance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652AE-FCD3-447F-A45A-2E34C645FB13}"/>
              </a:ext>
            </a:extLst>
          </p:cNvPr>
          <p:cNvSpPr/>
          <p:nvPr/>
        </p:nvSpPr>
        <p:spPr>
          <a:xfrm>
            <a:off x="437091" y="307367"/>
            <a:ext cx="7792509" cy="4984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C9784C-9F0E-4AE8-B904-968566BC9C34}"/>
              </a:ext>
            </a:extLst>
          </p:cNvPr>
          <p:cNvSpPr/>
          <p:nvPr/>
        </p:nvSpPr>
        <p:spPr>
          <a:xfrm>
            <a:off x="437091" y="307367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Subway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7B8E1-DC7C-41FA-A3A0-DBB1DEAF23B7}"/>
              </a:ext>
            </a:extLst>
          </p:cNvPr>
          <p:cNvSpPr/>
          <p:nvPr/>
        </p:nvSpPr>
        <p:spPr>
          <a:xfrm>
            <a:off x="657830" y="3179041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0D1B19-3214-4B14-BAF3-8345E8BA3FF1}"/>
              </a:ext>
            </a:extLst>
          </p:cNvPr>
          <p:cNvSpPr/>
          <p:nvPr/>
        </p:nvSpPr>
        <p:spPr>
          <a:xfrm>
            <a:off x="657830" y="1094769"/>
            <a:ext cx="1254278" cy="429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spawnPassenger() @ entry 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936F1D-9875-46DB-9257-32641027FCAD}"/>
              </a:ext>
            </a:extLst>
          </p:cNvPr>
          <p:cNvSpPr/>
          <p:nvPr/>
        </p:nvSpPr>
        <p:spPr>
          <a:xfrm>
            <a:off x="657830" y="3449976"/>
            <a:ext cx="1254278" cy="429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spawnPassenger() @ exit rate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B6BF4-0E00-4575-B44B-3D7C6040303F}"/>
              </a:ext>
            </a:extLst>
          </p:cNvPr>
          <p:cNvSpPr/>
          <p:nvPr/>
        </p:nvSpPr>
        <p:spPr>
          <a:xfrm>
            <a:off x="2146832" y="1173914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Passenger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173CA3-3269-4600-9FF1-F87FDEDF8A1B}"/>
              </a:ext>
            </a:extLst>
          </p:cNvPr>
          <p:cNvSpPr/>
          <p:nvPr/>
        </p:nvSpPr>
        <p:spPr>
          <a:xfrm>
            <a:off x="3590458" y="1134340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 through entrance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602CE5-D8A3-4684-818F-178499F25C7B}"/>
              </a:ext>
            </a:extLst>
          </p:cNvPr>
          <p:cNvSpPr/>
          <p:nvPr/>
        </p:nvSpPr>
        <p:spPr>
          <a:xfrm>
            <a:off x="3581991" y="2076891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Ride escalator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2E12E4-66FB-49DC-AAD0-E8F30367FA3F}"/>
              </a:ext>
            </a:extLst>
          </p:cNvPr>
          <p:cNvSpPr/>
          <p:nvPr/>
        </p:nvSpPr>
        <p:spPr>
          <a:xfrm>
            <a:off x="5030781" y="2076891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Offboard Escalator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9D0175-6A4F-4B91-AD4A-62445CEEF503}"/>
              </a:ext>
            </a:extLst>
          </p:cNvPr>
          <p:cNvSpPr/>
          <p:nvPr/>
        </p:nvSpPr>
        <p:spPr>
          <a:xfrm>
            <a:off x="6522444" y="2070993"/>
            <a:ext cx="946302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72283E-101D-44F1-97FA-38DEB1489EC0}"/>
              </a:ext>
            </a:extLst>
          </p:cNvPr>
          <p:cNvSpPr/>
          <p:nvPr/>
        </p:nvSpPr>
        <p:spPr>
          <a:xfrm>
            <a:off x="2138365" y="3525988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Passenger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229BE9-416F-41CE-A44D-1FF05D0470FD}"/>
              </a:ext>
            </a:extLst>
          </p:cNvPr>
          <p:cNvSpPr/>
          <p:nvPr/>
        </p:nvSpPr>
        <p:spPr>
          <a:xfrm>
            <a:off x="3581991" y="3486414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 through exit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FE51CA-D7DB-47B9-BEAB-113B87576599}"/>
              </a:ext>
            </a:extLst>
          </p:cNvPr>
          <p:cNvSpPr/>
          <p:nvPr/>
        </p:nvSpPr>
        <p:spPr>
          <a:xfrm>
            <a:off x="6558796" y="3769691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Board escalator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1BD4E5-84C7-4974-A601-1590F26F5F77}"/>
              </a:ext>
            </a:extLst>
          </p:cNvPr>
          <p:cNvSpPr/>
          <p:nvPr/>
        </p:nvSpPr>
        <p:spPr>
          <a:xfrm>
            <a:off x="3590458" y="4476559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Ride escalator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D589F-0859-4107-9107-22E7C8CA25A1}"/>
              </a:ext>
            </a:extLst>
          </p:cNvPr>
          <p:cNvSpPr/>
          <p:nvPr/>
        </p:nvSpPr>
        <p:spPr>
          <a:xfrm>
            <a:off x="5039248" y="4476559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Offboard Escalator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2014EA-5FBE-4A1C-8771-78FACB01F7EA}"/>
              </a:ext>
            </a:extLst>
          </p:cNvPr>
          <p:cNvSpPr/>
          <p:nvPr/>
        </p:nvSpPr>
        <p:spPr>
          <a:xfrm>
            <a:off x="6558796" y="4476559"/>
            <a:ext cx="946302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257630-E061-4717-9B51-56E6F45ED0F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912108" y="1309382"/>
            <a:ext cx="234724" cy="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84D257-2542-44AB-9D9E-72D888B8982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401110" y="1309382"/>
            <a:ext cx="1893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F5D665-4C68-4E5F-85EF-5A146C2A4C3E}"/>
              </a:ext>
            </a:extLst>
          </p:cNvPr>
          <p:cNvCxnSpPr>
            <a:stCxn id="13" idx="3"/>
          </p:cNvCxnSpPr>
          <p:nvPr/>
        </p:nvCxnSpPr>
        <p:spPr>
          <a:xfrm flipV="1">
            <a:off x="4836269" y="2251933"/>
            <a:ext cx="237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F00D3D-AF51-4590-98F6-04036646F30B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6285059" y="2246036"/>
            <a:ext cx="237385" cy="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6A2254-AEEC-48F7-B26F-8F90AC010212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1912108" y="3661456"/>
            <a:ext cx="226257" cy="3136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8D4E6B-762B-4CE0-BF73-182422DB4991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392643" y="3661456"/>
            <a:ext cx="1893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60667F-06B9-449B-B82A-CAD03BECE36A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844736" y="4651602"/>
            <a:ext cx="194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0C6E11-0D23-4FF1-B696-B33225C8592E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293526" y="4651602"/>
            <a:ext cx="265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5FAF567-B16B-4FE0-AB69-E3348C93BC9C}"/>
              </a:ext>
            </a:extLst>
          </p:cNvPr>
          <p:cNvSpPr/>
          <p:nvPr/>
        </p:nvSpPr>
        <p:spPr>
          <a:xfrm>
            <a:off x="6558796" y="3170734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Wait for space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70DE38-9231-47FF-9EA5-61D7F5E051D8}"/>
              </a:ext>
            </a:extLst>
          </p:cNvPr>
          <p:cNvCxnSpPr>
            <a:stCxn id="17" idx="3"/>
            <a:endCxn id="41" idx="1"/>
          </p:cNvCxnSpPr>
          <p:nvPr/>
        </p:nvCxnSpPr>
        <p:spPr>
          <a:xfrm flipV="1">
            <a:off x="4836269" y="3345777"/>
            <a:ext cx="1722527" cy="31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0B9DAE-D948-4EF7-AA84-567183887930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4836269" y="3661457"/>
            <a:ext cx="1722527" cy="28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AD53B7-F611-427C-A91F-A7B462B03B60}"/>
              </a:ext>
            </a:extLst>
          </p:cNvPr>
          <p:cNvSpPr txBox="1"/>
          <p:nvPr/>
        </p:nvSpPr>
        <p:spPr>
          <a:xfrm rot="548518">
            <a:off x="5203760" y="3806044"/>
            <a:ext cx="925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Space available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BC6B9F-DB02-4C20-B324-BA25F832008B}"/>
              </a:ext>
            </a:extLst>
          </p:cNvPr>
          <p:cNvSpPr txBox="1"/>
          <p:nvPr/>
        </p:nvSpPr>
        <p:spPr>
          <a:xfrm rot="20964480">
            <a:off x="5138370" y="3271100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Space unavailable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8877239-BE05-443F-B06C-31E414438B33}"/>
              </a:ext>
            </a:extLst>
          </p:cNvPr>
          <p:cNvSpPr/>
          <p:nvPr/>
        </p:nvSpPr>
        <p:spPr>
          <a:xfrm>
            <a:off x="6567263" y="1418664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Board escalator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C998AF3-B612-4DE2-A829-62ADC53DF70E}"/>
              </a:ext>
            </a:extLst>
          </p:cNvPr>
          <p:cNvSpPr/>
          <p:nvPr/>
        </p:nvSpPr>
        <p:spPr>
          <a:xfrm>
            <a:off x="6567263" y="819707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Wait for space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8702F8-8ACF-4F3B-BF00-2858BB0C981E}"/>
              </a:ext>
            </a:extLst>
          </p:cNvPr>
          <p:cNvCxnSpPr>
            <a:endCxn id="50" idx="1"/>
          </p:cNvCxnSpPr>
          <p:nvPr/>
        </p:nvCxnSpPr>
        <p:spPr>
          <a:xfrm flipV="1">
            <a:off x="4844736" y="994750"/>
            <a:ext cx="1722527" cy="31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86EF00D-B79B-4399-8C31-B5CFA08671A6}"/>
              </a:ext>
            </a:extLst>
          </p:cNvPr>
          <p:cNvCxnSpPr>
            <a:endCxn id="49" idx="1"/>
          </p:cNvCxnSpPr>
          <p:nvPr/>
        </p:nvCxnSpPr>
        <p:spPr>
          <a:xfrm>
            <a:off x="4844736" y="1310430"/>
            <a:ext cx="1722527" cy="28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A55B2AA-A57F-43FE-AAEA-E0F3277C688F}"/>
              </a:ext>
            </a:extLst>
          </p:cNvPr>
          <p:cNvSpPr txBox="1"/>
          <p:nvPr/>
        </p:nvSpPr>
        <p:spPr>
          <a:xfrm rot="548518">
            <a:off x="5212227" y="1455017"/>
            <a:ext cx="925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Space available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46B9DB-5DAC-4082-ABAA-1E435E0AA5AB}"/>
              </a:ext>
            </a:extLst>
          </p:cNvPr>
          <p:cNvSpPr txBox="1"/>
          <p:nvPr/>
        </p:nvSpPr>
        <p:spPr>
          <a:xfrm rot="20964480">
            <a:off x="5146837" y="920073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Space unavailable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202C988-60AE-4296-A09F-FE4EA61BE12A}"/>
              </a:ext>
            </a:extLst>
          </p:cNvPr>
          <p:cNvCxnSpPr>
            <a:stCxn id="49" idx="3"/>
            <a:endCxn id="13" idx="1"/>
          </p:cNvCxnSpPr>
          <p:nvPr/>
        </p:nvCxnSpPr>
        <p:spPr>
          <a:xfrm flipH="1">
            <a:off x="3581991" y="1593707"/>
            <a:ext cx="4239550" cy="658227"/>
          </a:xfrm>
          <a:prstGeom prst="bentConnector5">
            <a:avLst>
              <a:gd name="adj1" fmla="val -5392"/>
              <a:gd name="adj2" fmla="val 50000"/>
              <a:gd name="adj3" fmla="val 1053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E381CFE-9630-426B-8E61-CFC0996F6892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H="1">
            <a:off x="3590458" y="3944734"/>
            <a:ext cx="4222616" cy="706868"/>
          </a:xfrm>
          <a:prstGeom prst="bentConnector5">
            <a:avLst>
              <a:gd name="adj1" fmla="val -5414"/>
              <a:gd name="adj2" fmla="val 50000"/>
              <a:gd name="adj3" fmla="val 1054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5310F61-BB36-40B2-9470-162BF1CABEB3}"/>
              </a:ext>
            </a:extLst>
          </p:cNvPr>
          <p:cNvCxnSpPr>
            <a:stCxn id="50" idx="2"/>
            <a:endCxn id="49" idx="0"/>
          </p:cNvCxnSpPr>
          <p:nvPr/>
        </p:nvCxnSpPr>
        <p:spPr>
          <a:xfrm>
            <a:off x="7194402" y="1169792"/>
            <a:ext cx="0" cy="24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BD781C7-958B-41CE-8394-4618B486B109}"/>
              </a:ext>
            </a:extLst>
          </p:cNvPr>
          <p:cNvCxnSpPr>
            <a:stCxn id="41" idx="2"/>
            <a:endCxn id="18" idx="0"/>
          </p:cNvCxnSpPr>
          <p:nvPr/>
        </p:nvCxnSpPr>
        <p:spPr>
          <a:xfrm>
            <a:off x="7185935" y="3520819"/>
            <a:ext cx="0" cy="24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85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18875F-ECB4-4FB3-BAFB-6A5FD407ABB1}"/>
              </a:ext>
            </a:extLst>
          </p:cNvPr>
          <p:cNvSpPr/>
          <p:nvPr/>
        </p:nvSpPr>
        <p:spPr>
          <a:xfrm>
            <a:off x="305635" y="512684"/>
            <a:ext cx="1555974" cy="270935"/>
          </a:xfrm>
          <a:prstGeom prst="rect">
            <a:avLst/>
          </a:prstGeom>
          <a:solidFill>
            <a:srgbClr val="F7151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793309-174D-4884-9D4D-E105C640E4A1}"/>
              </a:ext>
            </a:extLst>
          </p:cNvPr>
          <p:cNvSpPr/>
          <p:nvPr/>
        </p:nvSpPr>
        <p:spPr>
          <a:xfrm>
            <a:off x="2304903" y="2039238"/>
            <a:ext cx="1254278" cy="1182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&gt; escBounds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&lt; escBounds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Else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11A28-D0E6-4407-9035-2B752529A69E}"/>
              </a:ext>
            </a:extLst>
          </p:cNvPr>
          <p:cNvSpPr/>
          <p:nvPr/>
        </p:nvSpPr>
        <p:spPr>
          <a:xfrm>
            <a:off x="2304903" y="2039238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(tempPosition):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363F4E-9B00-419E-A82E-E12E02602957}"/>
              </a:ext>
            </a:extLst>
          </p:cNvPr>
          <p:cNvCxnSpPr>
            <a:cxnSpLocks/>
          </p:cNvCxnSpPr>
          <p:nvPr/>
        </p:nvCxnSpPr>
        <p:spPr>
          <a:xfrm>
            <a:off x="2304903" y="2564186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44A116-945C-418E-9FA1-6CA0CC364287}"/>
              </a:ext>
            </a:extLst>
          </p:cNvPr>
          <p:cNvCxnSpPr>
            <a:cxnSpLocks/>
          </p:cNvCxnSpPr>
          <p:nvPr/>
        </p:nvCxnSpPr>
        <p:spPr>
          <a:xfrm>
            <a:off x="2304903" y="2868069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CD5B7B-649C-4B5F-BE1C-2DEDA3A822BC}"/>
              </a:ext>
            </a:extLst>
          </p:cNvPr>
          <p:cNvCxnSpPr>
            <a:cxnSpLocks/>
          </p:cNvCxnSpPr>
          <p:nvPr/>
        </p:nvCxnSpPr>
        <p:spPr>
          <a:xfrm>
            <a:off x="3559181" y="2450634"/>
            <a:ext cx="183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C68597C-B8E1-494F-BEFA-5E012830F487}"/>
              </a:ext>
            </a:extLst>
          </p:cNvPr>
          <p:cNvSpPr/>
          <p:nvPr/>
        </p:nvSpPr>
        <p:spPr>
          <a:xfrm>
            <a:off x="2308301" y="842555"/>
            <a:ext cx="920981" cy="413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tempPosition = position + moveRate*dt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909B8A-2234-4DCC-AC61-4D3F7A6E473B}"/>
              </a:ext>
            </a:extLst>
          </p:cNvPr>
          <p:cNvSpPr/>
          <p:nvPr/>
        </p:nvSpPr>
        <p:spPr>
          <a:xfrm>
            <a:off x="3413127" y="512684"/>
            <a:ext cx="1381276" cy="936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TRUE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55066B-7E91-4D46-8853-CCF1644BF496}"/>
              </a:ext>
            </a:extLst>
          </p:cNvPr>
          <p:cNvSpPr/>
          <p:nvPr/>
        </p:nvSpPr>
        <p:spPr>
          <a:xfrm>
            <a:off x="3413127" y="512684"/>
            <a:ext cx="1381276" cy="27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(isEnteringPassenger):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775591-64BD-489A-BF49-64E6FB2398E7}"/>
              </a:ext>
            </a:extLst>
          </p:cNvPr>
          <p:cNvCxnSpPr>
            <a:cxnSpLocks/>
          </p:cNvCxnSpPr>
          <p:nvPr/>
        </p:nvCxnSpPr>
        <p:spPr>
          <a:xfrm>
            <a:off x="3413127" y="1111403"/>
            <a:ext cx="13812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8A14681-7026-43D3-B891-9A50994133F2}"/>
              </a:ext>
            </a:extLst>
          </p:cNvPr>
          <p:cNvSpPr/>
          <p:nvPr/>
        </p:nvSpPr>
        <p:spPr>
          <a:xfrm>
            <a:off x="2304903" y="1337475"/>
            <a:ext cx="924378" cy="413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tempPosition = position - moveRate*dt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267EF0-7578-4C38-9423-1BB659DC8812}"/>
              </a:ext>
            </a:extLst>
          </p:cNvPr>
          <p:cNvCxnSpPr>
            <a:stCxn id="52" idx="1"/>
          </p:cNvCxnSpPr>
          <p:nvPr/>
        </p:nvCxnSpPr>
        <p:spPr>
          <a:xfrm flipH="1" flipV="1">
            <a:off x="3229281" y="980762"/>
            <a:ext cx="1838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367DA16-ABC2-48EE-85CD-AD46396EB1C3}"/>
              </a:ext>
            </a:extLst>
          </p:cNvPr>
          <p:cNvCxnSpPr/>
          <p:nvPr/>
        </p:nvCxnSpPr>
        <p:spPr>
          <a:xfrm flipH="1" flipV="1">
            <a:off x="3229281" y="1408247"/>
            <a:ext cx="1838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9F945E2-F99D-4D4D-AD24-7EE08494D935}"/>
              </a:ext>
            </a:extLst>
          </p:cNvPr>
          <p:cNvCxnSpPr>
            <a:cxnSpLocks/>
            <a:stCxn id="5" idx="3"/>
            <a:endCxn id="53" idx="1"/>
          </p:cNvCxnSpPr>
          <p:nvPr/>
        </p:nvCxnSpPr>
        <p:spPr>
          <a:xfrm flipV="1">
            <a:off x="1861609" y="648124"/>
            <a:ext cx="1551518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1C55A0B-1638-41D5-AB65-05A0F24B86D0}"/>
              </a:ext>
            </a:extLst>
          </p:cNvPr>
          <p:cNvSpPr/>
          <p:nvPr/>
        </p:nvSpPr>
        <p:spPr>
          <a:xfrm>
            <a:off x="676276" y="859500"/>
            <a:ext cx="1185334" cy="1182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Escalator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Entrance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8CD8AF0-7BCE-44ED-9EE9-F2A1621AF4D3}"/>
              </a:ext>
            </a:extLst>
          </p:cNvPr>
          <p:cNvSpPr/>
          <p:nvPr/>
        </p:nvSpPr>
        <p:spPr>
          <a:xfrm>
            <a:off x="676275" y="859500"/>
            <a:ext cx="1185335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(currentLocation):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E065343-3173-4F8A-A230-7C5BD2FC6477}"/>
              </a:ext>
            </a:extLst>
          </p:cNvPr>
          <p:cNvCxnSpPr>
            <a:cxnSpLocks/>
          </p:cNvCxnSpPr>
          <p:nvPr/>
        </p:nvCxnSpPr>
        <p:spPr>
          <a:xfrm>
            <a:off x="676275" y="1688331"/>
            <a:ext cx="1185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2BCC135-E201-480A-B008-544FA3E9E607}"/>
              </a:ext>
            </a:extLst>
          </p:cNvPr>
          <p:cNvCxnSpPr>
            <a:cxnSpLocks/>
            <a:stCxn id="51" idx="1"/>
            <a:endCxn id="68" idx="3"/>
          </p:cNvCxnSpPr>
          <p:nvPr/>
        </p:nvCxnSpPr>
        <p:spPr>
          <a:xfrm rot="10800000">
            <a:off x="1861611" y="994969"/>
            <a:ext cx="446691" cy="54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1246F9E-B047-45CE-9216-F876A4E5275A}"/>
              </a:ext>
            </a:extLst>
          </p:cNvPr>
          <p:cNvCxnSpPr>
            <a:cxnSpLocks/>
            <a:stCxn id="57" idx="1"/>
            <a:endCxn id="68" idx="3"/>
          </p:cNvCxnSpPr>
          <p:nvPr/>
        </p:nvCxnSpPr>
        <p:spPr>
          <a:xfrm rot="10800000">
            <a:off x="1861611" y="994969"/>
            <a:ext cx="443293" cy="549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6412138-F2F2-4EAD-B937-7B467F4E1380}"/>
              </a:ext>
            </a:extLst>
          </p:cNvPr>
          <p:cNvCxnSpPr>
            <a:cxnSpLocks/>
          </p:cNvCxnSpPr>
          <p:nvPr/>
        </p:nvCxnSpPr>
        <p:spPr>
          <a:xfrm>
            <a:off x="676274" y="1372553"/>
            <a:ext cx="1185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58B16DB-36AF-4EF9-8822-6E1106EF6A62}"/>
              </a:ext>
            </a:extLst>
          </p:cNvPr>
          <p:cNvCxnSpPr>
            <a:cxnSpLocks/>
          </p:cNvCxnSpPr>
          <p:nvPr/>
        </p:nvCxnSpPr>
        <p:spPr>
          <a:xfrm>
            <a:off x="3559180" y="2717786"/>
            <a:ext cx="183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6B4AEAA-C3E2-44CC-AB29-19BE1AF4AD5B}"/>
              </a:ext>
            </a:extLst>
          </p:cNvPr>
          <p:cNvSpPr/>
          <p:nvPr/>
        </p:nvSpPr>
        <p:spPr>
          <a:xfrm>
            <a:off x="2304903" y="3632646"/>
            <a:ext cx="1254278" cy="1182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&gt; entBounds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&lt; entBounds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Else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73873EE-50EA-4D85-9BAC-D35EC2E60C4E}"/>
              </a:ext>
            </a:extLst>
          </p:cNvPr>
          <p:cNvSpPr/>
          <p:nvPr/>
        </p:nvSpPr>
        <p:spPr>
          <a:xfrm>
            <a:off x="2304903" y="3632646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(tempPosition):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04FF181-BD96-40ED-8D0A-893D7F59A49F}"/>
              </a:ext>
            </a:extLst>
          </p:cNvPr>
          <p:cNvCxnSpPr>
            <a:cxnSpLocks/>
          </p:cNvCxnSpPr>
          <p:nvPr/>
        </p:nvCxnSpPr>
        <p:spPr>
          <a:xfrm>
            <a:off x="2304903" y="4157594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F67B124-AA23-4217-A8D1-CE18031A3F69}"/>
              </a:ext>
            </a:extLst>
          </p:cNvPr>
          <p:cNvCxnSpPr>
            <a:cxnSpLocks/>
          </p:cNvCxnSpPr>
          <p:nvPr/>
        </p:nvCxnSpPr>
        <p:spPr>
          <a:xfrm>
            <a:off x="2304903" y="4461477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3818F21-3D06-48FC-A5C5-1B88B0CF32F2}"/>
              </a:ext>
            </a:extLst>
          </p:cNvPr>
          <p:cNvSpPr/>
          <p:nvPr/>
        </p:nvSpPr>
        <p:spPr>
          <a:xfrm>
            <a:off x="3743027" y="4453321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moveRate = walkSpeed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741F6FB-4D48-4660-B9CD-625C6EB8F221}"/>
              </a:ext>
            </a:extLst>
          </p:cNvPr>
          <p:cNvCxnSpPr>
            <a:cxnSpLocks/>
          </p:cNvCxnSpPr>
          <p:nvPr/>
        </p:nvCxnSpPr>
        <p:spPr>
          <a:xfrm>
            <a:off x="3559181" y="4628242"/>
            <a:ext cx="183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D525A1D-B270-47EC-9E2D-A90958FA7D96}"/>
              </a:ext>
            </a:extLst>
          </p:cNvPr>
          <p:cNvCxnSpPr>
            <a:cxnSpLocks/>
          </p:cNvCxnSpPr>
          <p:nvPr/>
        </p:nvCxnSpPr>
        <p:spPr>
          <a:xfrm>
            <a:off x="3559180" y="4311194"/>
            <a:ext cx="183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A6793FD6-39F2-4541-8B1B-15A5FFAC30C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72877" y="1256246"/>
            <a:ext cx="1632026" cy="918460"/>
          </a:xfrm>
          <a:prstGeom prst="bentConnector3">
            <a:avLst>
              <a:gd name="adj1" fmla="val -212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C94FD866-9084-46BC-86BA-671EFB868599}"/>
              </a:ext>
            </a:extLst>
          </p:cNvPr>
          <p:cNvCxnSpPr>
            <a:cxnSpLocks/>
            <a:stCxn id="67" idx="1"/>
            <a:endCxn id="84" idx="1"/>
          </p:cNvCxnSpPr>
          <p:nvPr/>
        </p:nvCxnSpPr>
        <p:spPr>
          <a:xfrm rot="10800000" flipH="1" flipV="1">
            <a:off x="676275" y="1450506"/>
            <a:ext cx="1628627" cy="2317608"/>
          </a:xfrm>
          <a:prstGeom prst="bentConnector3">
            <a:avLst>
              <a:gd name="adj1" fmla="val -140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28E45D-709B-4944-B64C-F59E966BC31D}"/>
              </a:ext>
            </a:extLst>
          </p:cNvPr>
          <p:cNvSpPr/>
          <p:nvPr/>
        </p:nvSpPr>
        <p:spPr>
          <a:xfrm>
            <a:off x="2304901" y="4954270"/>
            <a:ext cx="1254278" cy="1182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&gt; exBounds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&lt; exBounds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Else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BD48E31-C098-4910-B2C9-79CED1858F00}"/>
              </a:ext>
            </a:extLst>
          </p:cNvPr>
          <p:cNvSpPr/>
          <p:nvPr/>
        </p:nvSpPr>
        <p:spPr>
          <a:xfrm>
            <a:off x="2304901" y="4954270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(tempPosition)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5D44B04-0BC4-483F-8535-7309AFE88811}"/>
              </a:ext>
            </a:extLst>
          </p:cNvPr>
          <p:cNvCxnSpPr>
            <a:cxnSpLocks/>
          </p:cNvCxnSpPr>
          <p:nvPr/>
        </p:nvCxnSpPr>
        <p:spPr>
          <a:xfrm>
            <a:off x="2304901" y="5479218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BE35AF4-C44F-4E01-A936-031F372FB7B8}"/>
              </a:ext>
            </a:extLst>
          </p:cNvPr>
          <p:cNvCxnSpPr>
            <a:cxnSpLocks/>
          </p:cNvCxnSpPr>
          <p:nvPr/>
        </p:nvCxnSpPr>
        <p:spPr>
          <a:xfrm>
            <a:off x="2304901" y="5774945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DADE66-DFFE-454E-83F2-666E9B7A4889}"/>
              </a:ext>
            </a:extLst>
          </p:cNvPr>
          <p:cNvSpPr/>
          <p:nvPr/>
        </p:nvSpPr>
        <p:spPr>
          <a:xfrm>
            <a:off x="3743024" y="5774945"/>
            <a:ext cx="1539131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moveRate = walkSpeed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CC14879-FCAE-46FB-A5F6-092071E3A733}"/>
              </a:ext>
            </a:extLst>
          </p:cNvPr>
          <p:cNvCxnSpPr>
            <a:cxnSpLocks/>
          </p:cNvCxnSpPr>
          <p:nvPr/>
        </p:nvCxnSpPr>
        <p:spPr>
          <a:xfrm>
            <a:off x="3559179" y="5365666"/>
            <a:ext cx="183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F5C86DD-843E-4117-AE35-C7239E3F9FB7}"/>
              </a:ext>
            </a:extLst>
          </p:cNvPr>
          <p:cNvCxnSpPr>
            <a:cxnSpLocks/>
          </p:cNvCxnSpPr>
          <p:nvPr/>
        </p:nvCxnSpPr>
        <p:spPr>
          <a:xfrm>
            <a:off x="3559179" y="5949866"/>
            <a:ext cx="183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645ED09-0D09-4C50-ABDA-AE6ED8D8E6B0}"/>
              </a:ext>
            </a:extLst>
          </p:cNvPr>
          <p:cNvSpPr/>
          <p:nvPr/>
        </p:nvSpPr>
        <p:spPr>
          <a:xfrm>
            <a:off x="3743023" y="5213433"/>
            <a:ext cx="1539133" cy="280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exit()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exitCount = exitCount + 1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380B056F-7827-456A-B6F7-840860DEA590}"/>
              </a:ext>
            </a:extLst>
          </p:cNvPr>
          <p:cNvCxnSpPr>
            <a:cxnSpLocks/>
            <a:stCxn id="67" idx="2"/>
            <a:endCxn id="102" idx="1"/>
          </p:cNvCxnSpPr>
          <p:nvPr/>
        </p:nvCxnSpPr>
        <p:spPr>
          <a:xfrm rot="16200000" flipH="1">
            <a:off x="262809" y="3047646"/>
            <a:ext cx="3048226" cy="1035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2F6150F-D7B6-4CC4-8A58-4772AE1F2750}"/>
              </a:ext>
            </a:extLst>
          </p:cNvPr>
          <p:cNvSpPr/>
          <p:nvPr/>
        </p:nvSpPr>
        <p:spPr>
          <a:xfrm>
            <a:off x="3746445" y="4079172"/>
            <a:ext cx="1377854" cy="3607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ent():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entCount = entCount + 1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7AD1803-74D7-4465-B84C-F0E9186F5E84}"/>
              </a:ext>
            </a:extLst>
          </p:cNvPr>
          <p:cNvSpPr/>
          <p:nvPr/>
        </p:nvSpPr>
        <p:spPr>
          <a:xfrm>
            <a:off x="3743023" y="2593634"/>
            <a:ext cx="1381276" cy="280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offBoard()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6ADD6B0-EC59-40CA-A573-CBA88DF75B02}"/>
              </a:ext>
            </a:extLst>
          </p:cNvPr>
          <p:cNvSpPr/>
          <p:nvPr/>
        </p:nvSpPr>
        <p:spPr>
          <a:xfrm>
            <a:off x="3743023" y="2310173"/>
            <a:ext cx="1381276" cy="280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offBoard()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48CD16D-EE0E-467D-B635-E74C3970ED6C}"/>
              </a:ext>
            </a:extLst>
          </p:cNvPr>
          <p:cNvSpPr/>
          <p:nvPr/>
        </p:nvSpPr>
        <p:spPr>
          <a:xfrm>
            <a:off x="5282159" y="3372145"/>
            <a:ext cx="1466508" cy="348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(exEscalator, canAddPass)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93F406B-D01B-4863-BCB1-F97EDB8D2BFE}"/>
              </a:ext>
            </a:extLst>
          </p:cNvPr>
          <p:cNvSpPr/>
          <p:nvPr/>
        </p:nvSpPr>
        <p:spPr>
          <a:xfrm>
            <a:off x="5282158" y="3372059"/>
            <a:ext cx="1466508" cy="984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TRUE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FALSE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965EBA8-5161-456F-942B-E2D5CEF0B11F}"/>
              </a:ext>
            </a:extLst>
          </p:cNvPr>
          <p:cNvCxnSpPr>
            <a:cxnSpLocks/>
          </p:cNvCxnSpPr>
          <p:nvPr/>
        </p:nvCxnSpPr>
        <p:spPr>
          <a:xfrm>
            <a:off x="5282158" y="3999020"/>
            <a:ext cx="14665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6AED053E-87B9-43B0-BCB1-07669B675D62}"/>
              </a:ext>
            </a:extLst>
          </p:cNvPr>
          <p:cNvCxnSpPr>
            <a:cxnSpLocks/>
          </p:cNvCxnSpPr>
          <p:nvPr/>
        </p:nvCxnSpPr>
        <p:spPr>
          <a:xfrm flipV="1">
            <a:off x="3559178" y="3494973"/>
            <a:ext cx="1722979" cy="522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C5CB17C-1102-46CE-BC47-0E1123F2166C}"/>
              </a:ext>
            </a:extLst>
          </p:cNvPr>
          <p:cNvSpPr/>
          <p:nvPr/>
        </p:nvSpPr>
        <p:spPr>
          <a:xfrm>
            <a:off x="2228851" y="1860238"/>
            <a:ext cx="3053304" cy="14192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901B77C-35C8-4637-80DD-7D41633C512B}"/>
              </a:ext>
            </a:extLst>
          </p:cNvPr>
          <p:cNvSpPr/>
          <p:nvPr/>
        </p:nvSpPr>
        <p:spPr>
          <a:xfrm>
            <a:off x="2228852" y="3318387"/>
            <a:ext cx="6791323" cy="15698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ECE9654-F023-4A49-96EB-5F4048FF0B54}"/>
              </a:ext>
            </a:extLst>
          </p:cNvPr>
          <p:cNvSpPr/>
          <p:nvPr/>
        </p:nvSpPr>
        <p:spPr>
          <a:xfrm>
            <a:off x="7014935" y="3995120"/>
            <a:ext cx="1414527" cy="360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tempPosition = position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155876-57CC-4B86-8FFF-1390AD43788A}"/>
              </a:ext>
            </a:extLst>
          </p:cNvPr>
          <p:cNvSpPr/>
          <p:nvPr/>
        </p:nvSpPr>
        <p:spPr>
          <a:xfrm>
            <a:off x="7014935" y="3720812"/>
            <a:ext cx="1414527" cy="272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onBoard()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E6B0E3-87BC-429B-B384-0385D67A02DA}"/>
              </a:ext>
            </a:extLst>
          </p:cNvPr>
          <p:cNvCxnSpPr>
            <a:stCxn id="160" idx="3"/>
            <a:endCxn id="63" idx="1"/>
          </p:cNvCxnSpPr>
          <p:nvPr/>
        </p:nvCxnSpPr>
        <p:spPr>
          <a:xfrm flipV="1">
            <a:off x="6748666" y="3857087"/>
            <a:ext cx="266269" cy="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2102B6-43AD-436A-9AD5-FD393C8B1F28}"/>
              </a:ext>
            </a:extLst>
          </p:cNvPr>
          <p:cNvCxnSpPr>
            <a:endCxn id="62" idx="1"/>
          </p:cNvCxnSpPr>
          <p:nvPr/>
        </p:nvCxnSpPr>
        <p:spPr>
          <a:xfrm>
            <a:off x="6748666" y="4157594"/>
            <a:ext cx="266269" cy="1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413D607-0DA7-4792-B437-9CB2A99401A3}"/>
              </a:ext>
            </a:extLst>
          </p:cNvPr>
          <p:cNvSpPr/>
          <p:nvPr/>
        </p:nvSpPr>
        <p:spPr>
          <a:xfrm>
            <a:off x="5739359" y="5153861"/>
            <a:ext cx="1466508" cy="348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(entEscalator, canAddPass)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CD0145B-C2E6-403D-912F-292DA481F7B8}"/>
              </a:ext>
            </a:extLst>
          </p:cNvPr>
          <p:cNvSpPr/>
          <p:nvPr/>
        </p:nvSpPr>
        <p:spPr>
          <a:xfrm>
            <a:off x="5739358" y="5153775"/>
            <a:ext cx="1466508" cy="984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TRUE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FALSE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0EBDDCD-0446-4455-ADDB-45BE705DD516}"/>
              </a:ext>
            </a:extLst>
          </p:cNvPr>
          <p:cNvCxnSpPr>
            <a:cxnSpLocks/>
          </p:cNvCxnSpPr>
          <p:nvPr/>
        </p:nvCxnSpPr>
        <p:spPr>
          <a:xfrm>
            <a:off x="5739358" y="5780736"/>
            <a:ext cx="14665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D6AEDCE0-3D4C-437F-9789-9571E51B8FDE}"/>
              </a:ext>
            </a:extLst>
          </p:cNvPr>
          <p:cNvSpPr/>
          <p:nvPr/>
        </p:nvSpPr>
        <p:spPr>
          <a:xfrm>
            <a:off x="7472135" y="5776836"/>
            <a:ext cx="1414527" cy="360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tempPosition = position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C1EA8F4-019E-40A9-B0A8-0A5D97CD62EA}"/>
              </a:ext>
            </a:extLst>
          </p:cNvPr>
          <p:cNvSpPr/>
          <p:nvPr/>
        </p:nvSpPr>
        <p:spPr>
          <a:xfrm>
            <a:off x="7472135" y="5502528"/>
            <a:ext cx="1414527" cy="272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onBoard()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9368D76-EB74-4244-BF1B-3FF0A1175DED}"/>
              </a:ext>
            </a:extLst>
          </p:cNvPr>
          <p:cNvCxnSpPr>
            <a:stCxn id="75" idx="3"/>
            <a:endCxn id="78" idx="1"/>
          </p:cNvCxnSpPr>
          <p:nvPr/>
        </p:nvCxnSpPr>
        <p:spPr>
          <a:xfrm flipV="1">
            <a:off x="7205866" y="5638803"/>
            <a:ext cx="266269" cy="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5BC6D1-14C0-42F7-9B53-F3D08B5BC6B5}"/>
              </a:ext>
            </a:extLst>
          </p:cNvPr>
          <p:cNvCxnSpPr>
            <a:endCxn id="77" idx="1"/>
          </p:cNvCxnSpPr>
          <p:nvPr/>
        </p:nvCxnSpPr>
        <p:spPr>
          <a:xfrm>
            <a:off x="7205866" y="5939310"/>
            <a:ext cx="266269" cy="1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19F9A28-0BAD-429D-AB94-D9CBFA8507B6}"/>
              </a:ext>
            </a:extLst>
          </p:cNvPr>
          <p:cNvCxnSpPr>
            <a:stCxn id="101" idx="3"/>
          </p:cNvCxnSpPr>
          <p:nvPr/>
        </p:nvCxnSpPr>
        <p:spPr>
          <a:xfrm flipV="1">
            <a:off x="3559179" y="5365666"/>
            <a:ext cx="2180179" cy="179610"/>
          </a:xfrm>
          <a:prstGeom prst="bentConnector3">
            <a:avLst>
              <a:gd name="adj1" fmla="val 849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871A6EA-0376-4497-ADB5-642B203EF541}"/>
              </a:ext>
            </a:extLst>
          </p:cNvPr>
          <p:cNvSpPr/>
          <p:nvPr/>
        </p:nvSpPr>
        <p:spPr>
          <a:xfrm>
            <a:off x="2228851" y="4915436"/>
            <a:ext cx="6791324" cy="18204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5B285EB-B848-42F7-B392-173A87CB91A2}"/>
              </a:ext>
            </a:extLst>
          </p:cNvPr>
          <p:cNvSpPr/>
          <p:nvPr/>
        </p:nvSpPr>
        <p:spPr>
          <a:xfrm>
            <a:off x="5880913" y="1773557"/>
            <a:ext cx="1381276" cy="280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offBoard()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6E8C1BB-E321-4F1A-883D-83C5B8F07D89}"/>
              </a:ext>
            </a:extLst>
          </p:cNvPr>
          <p:cNvSpPr/>
          <p:nvPr/>
        </p:nvSpPr>
        <p:spPr>
          <a:xfrm>
            <a:off x="9067099" y="481118"/>
            <a:ext cx="752628" cy="977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TRUE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DF7F24-FDA3-4679-B6C6-6CAC16BDB9E8}"/>
              </a:ext>
            </a:extLst>
          </p:cNvPr>
          <p:cNvSpPr/>
          <p:nvPr/>
        </p:nvSpPr>
        <p:spPr>
          <a:xfrm>
            <a:off x="9067099" y="481118"/>
            <a:ext cx="752628" cy="27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(isActive)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3E3C1D4-310C-495C-9793-1447F3BD0A53}"/>
              </a:ext>
            </a:extLst>
          </p:cNvPr>
          <p:cNvCxnSpPr/>
          <p:nvPr/>
        </p:nvCxnSpPr>
        <p:spPr>
          <a:xfrm>
            <a:off x="9067099" y="1096771"/>
            <a:ext cx="752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C7BC0FED-75F1-41D1-AADC-53A3BCECE124}"/>
              </a:ext>
            </a:extLst>
          </p:cNvPr>
          <p:cNvSpPr/>
          <p:nvPr/>
        </p:nvSpPr>
        <p:spPr>
          <a:xfrm>
            <a:off x="5136929" y="481118"/>
            <a:ext cx="1414527" cy="272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onBoard()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62C89B5-C149-4911-8CB9-0101363E876E}"/>
              </a:ext>
            </a:extLst>
          </p:cNvPr>
          <p:cNvSpPr/>
          <p:nvPr/>
        </p:nvSpPr>
        <p:spPr>
          <a:xfrm>
            <a:off x="5553136" y="2302755"/>
            <a:ext cx="1377854" cy="280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exit()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BB2378A-632C-4E73-9830-7B32359B9BF6}"/>
              </a:ext>
            </a:extLst>
          </p:cNvPr>
          <p:cNvSpPr/>
          <p:nvPr/>
        </p:nvSpPr>
        <p:spPr>
          <a:xfrm>
            <a:off x="5547031" y="1218438"/>
            <a:ext cx="1377854" cy="280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ent():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BBBD089-7CB0-40A7-9880-D801D313CA89}"/>
              </a:ext>
            </a:extLst>
          </p:cNvPr>
          <p:cNvSpPr/>
          <p:nvPr/>
        </p:nvSpPr>
        <p:spPr>
          <a:xfrm>
            <a:off x="7861067" y="410546"/>
            <a:ext cx="924378" cy="413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Location = “Escalator”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EAC7139-B1F4-4613-8994-D3F15DA52E53}"/>
              </a:ext>
            </a:extLst>
          </p:cNvPr>
          <p:cNvSpPr/>
          <p:nvPr/>
        </p:nvSpPr>
        <p:spPr>
          <a:xfrm>
            <a:off x="10228997" y="648124"/>
            <a:ext cx="1381276" cy="448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moveRate = activeMoveRate +escMoveRate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1F4E1D9-F96C-4045-965F-8E9C722A320C}"/>
              </a:ext>
            </a:extLst>
          </p:cNvPr>
          <p:cNvSpPr/>
          <p:nvPr/>
        </p:nvSpPr>
        <p:spPr>
          <a:xfrm>
            <a:off x="10228997" y="1150272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moveRate = escMoveRate 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A02031B-F4EF-4BE3-A391-8D6D91BD676A}"/>
              </a:ext>
            </a:extLst>
          </p:cNvPr>
          <p:cNvCxnSpPr>
            <a:cxnSpLocks/>
            <a:endCxn id="111" idx="1"/>
          </p:cNvCxnSpPr>
          <p:nvPr/>
        </p:nvCxnSpPr>
        <p:spPr>
          <a:xfrm flipV="1">
            <a:off x="9819728" y="872448"/>
            <a:ext cx="409269" cy="5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946DC75-02DB-4529-A7B7-C38F49502BB4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9819727" y="1243736"/>
            <a:ext cx="409270" cy="8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4CDFCAA-0F3C-4629-AA9B-9A627F8617C1}"/>
              </a:ext>
            </a:extLst>
          </p:cNvPr>
          <p:cNvCxnSpPr>
            <a:stCxn id="100" idx="3"/>
            <a:endCxn id="93" idx="1"/>
          </p:cNvCxnSpPr>
          <p:nvPr/>
        </p:nvCxnSpPr>
        <p:spPr>
          <a:xfrm flipV="1">
            <a:off x="8785445" y="616558"/>
            <a:ext cx="281654" cy="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E5CAC88-A22C-4E27-8C42-9F7FD4BBE089}"/>
              </a:ext>
            </a:extLst>
          </p:cNvPr>
          <p:cNvSpPr/>
          <p:nvPr/>
        </p:nvSpPr>
        <p:spPr>
          <a:xfrm>
            <a:off x="7507560" y="1705409"/>
            <a:ext cx="924378" cy="413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Location = “Escalator”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4855715-D428-463A-A1D8-E00CDE2705D2}"/>
              </a:ext>
            </a:extLst>
          </p:cNvPr>
          <p:cNvSpPr/>
          <p:nvPr/>
        </p:nvSpPr>
        <p:spPr>
          <a:xfrm>
            <a:off x="8684506" y="1733541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moveRate = walkSpeed 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67ECB56-8D64-4794-A34E-7998C7BE6DEC}"/>
              </a:ext>
            </a:extLst>
          </p:cNvPr>
          <p:cNvCxnSpPr>
            <a:cxnSpLocks/>
            <a:stCxn id="118" idx="3"/>
            <a:endCxn id="119" idx="1"/>
          </p:cNvCxnSpPr>
          <p:nvPr/>
        </p:nvCxnSpPr>
        <p:spPr>
          <a:xfrm flipV="1">
            <a:off x="8431938" y="1910130"/>
            <a:ext cx="252568" cy="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266F82-D1AA-45BC-BDF7-3FCDAFB89932}"/>
              </a:ext>
            </a:extLst>
          </p:cNvPr>
          <p:cNvCxnSpPr>
            <a:stCxn id="90" idx="3"/>
            <a:endCxn id="118" idx="1"/>
          </p:cNvCxnSpPr>
          <p:nvPr/>
        </p:nvCxnSpPr>
        <p:spPr>
          <a:xfrm flipV="1">
            <a:off x="7262189" y="1912255"/>
            <a:ext cx="245371" cy="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C380504-36A2-463B-BD4D-AE8A6DE889D5}"/>
              </a:ext>
            </a:extLst>
          </p:cNvPr>
          <p:cNvSpPr/>
          <p:nvPr/>
        </p:nvSpPr>
        <p:spPr>
          <a:xfrm>
            <a:off x="7494967" y="1179514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delete self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B378477-565E-4401-B1FF-2C0AD3788F08}"/>
              </a:ext>
            </a:extLst>
          </p:cNvPr>
          <p:cNvSpPr/>
          <p:nvPr/>
        </p:nvSpPr>
        <p:spPr>
          <a:xfrm>
            <a:off x="7501071" y="2268519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delete self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37DA536-6BB4-4CA3-B4FD-D481F22F5317}"/>
              </a:ext>
            </a:extLst>
          </p:cNvPr>
          <p:cNvCxnSpPr>
            <a:stCxn id="99" idx="3"/>
            <a:endCxn id="124" idx="1"/>
          </p:cNvCxnSpPr>
          <p:nvPr/>
        </p:nvCxnSpPr>
        <p:spPr>
          <a:xfrm flipV="1">
            <a:off x="6924885" y="1356103"/>
            <a:ext cx="570082" cy="2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7E3ECE0-E18C-474C-8AC2-2BFD85F5365D}"/>
              </a:ext>
            </a:extLst>
          </p:cNvPr>
          <p:cNvCxnSpPr>
            <a:stCxn id="98" idx="3"/>
            <a:endCxn id="125" idx="1"/>
          </p:cNvCxnSpPr>
          <p:nvPr/>
        </p:nvCxnSpPr>
        <p:spPr>
          <a:xfrm>
            <a:off x="6930990" y="2442911"/>
            <a:ext cx="570081" cy="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D96852C-167C-4666-B783-F70152207439}"/>
              </a:ext>
            </a:extLst>
          </p:cNvPr>
          <p:cNvSpPr/>
          <p:nvPr/>
        </p:nvSpPr>
        <p:spPr>
          <a:xfrm>
            <a:off x="5325969" y="4463007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position = tempPosition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B249BFB-F131-425C-A2FB-41300FF96337}"/>
              </a:ext>
            </a:extLst>
          </p:cNvPr>
          <p:cNvSpPr/>
          <p:nvPr/>
        </p:nvSpPr>
        <p:spPr>
          <a:xfrm>
            <a:off x="3821951" y="6282868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position = tempPosition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616D04-4290-479D-BFED-27E68752ED83}"/>
              </a:ext>
            </a:extLst>
          </p:cNvPr>
          <p:cNvCxnSpPr>
            <a:stCxn id="105" idx="2"/>
            <a:endCxn id="129" idx="0"/>
          </p:cNvCxnSpPr>
          <p:nvPr/>
        </p:nvCxnSpPr>
        <p:spPr>
          <a:xfrm flipH="1">
            <a:off x="4512589" y="6128123"/>
            <a:ext cx="1" cy="15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68E7760-C3F0-4469-91C5-12CEA6635DCC}"/>
              </a:ext>
            </a:extLst>
          </p:cNvPr>
          <p:cNvSpPr/>
          <p:nvPr/>
        </p:nvSpPr>
        <p:spPr>
          <a:xfrm>
            <a:off x="10318350" y="1733541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position = tempPosition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99A38C-7DC6-4955-A1EF-B56400C60BEF}"/>
              </a:ext>
            </a:extLst>
          </p:cNvPr>
          <p:cNvCxnSpPr>
            <a:stCxn id="119" idx="3"/>
            <a:endCxn id="130" idx="1"/>
          </p:cNvCxnSpPr>
          <p:nvPr/>
        </p:nvCxnSpPr>
        <p:spPr>
          <a:xfrm>
            <a:off x="10065782" y="1910130"/>
            <a:ext cx="252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528234-1B9D-479D-AB0B-C65A26A8CC63}"/>
              </a:ext>
            </a:extLst>
          </p:cNvPr>
          <p:cNvSpPr/>
          <p:nvPr/>
        </p:nvSpPr>
        <p:spPr>
          <a:xfrm>
            <a:off x="6752746" y="439725"/>
            <a:ext cx="936181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position = tempPosition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509D64-41AD-448B-8C90-2E64A8F04CD6}"/>
              </a:ext>
            </a:extLst>
          </p:cNvPr>
          <p:cNvCxnSpPr>
            <a:stCxn id="96" idx="3"/>
            <a:endCxn id="131" idx="1"/>
          </p:cNvCxnSpPr>
          <p:nvPr/>
        </p:nvCxnSpPr>
        <p:spPr>
          <a:xfrm flipV="1">
            <a:off x="6551456" y="616314"/>
            <a:ext cx="201290" cy="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66EB293-AD8B-46D8-AFCD-2169CC035893}"/>
              </a:ext>
            </a:extLst>
          </p:cNvPr>
          <p:cNvCxnSpPr>
            <a:stCxn id="131" idx="3"/>
            <a:endCxn id="100" idx="1"/>
          </p:cNvCxnSpPr>
          <p:nvPr/>
        </p:nvCxnSpPr>
        <p:spPr>
          <a:xfrm>
            <a:off x="7688927" y="616314"/>
            <a:ext cx="172140" cy="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3D0E1BE-0E7D-403D-9A27-68A457216795}"/>
              </a:ext>
            </a:extLst>
          </p:cNvPr>
          <p:cNvSpPr/>
          <p:nvPr/>
        </p:nvSpPr>
        <p:spPr>
          <a:xfrm>
            <a:off x="305635" y="57368"/>
            <a:ext cx="2151815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PASSENGER FUNCTIONS</a:t>
            </a:r>
          </a:p>
        </p:txBody>
      </p:sp>
    </p:spTree>
    <p:extLst>
      <p:ext uri="{BB962C8B-B14F-4D97-AF65-F5344CB8AC3E}">
        <p14:creationId xmlns:p14="http://schemas.microsoft.com/office/powerpoint/2010/main" val="85648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B371A3-9BBC-4870-8352-AAD41A4ECD66}"/>
              </a:ext>
            </a:extLst>
          </p:cNvPr>
          <p:cNvSpPr/>
          <p:nvPr/>
        </p:nvSpPr>
        <p:spPr>
          <a:xfrm>
            <a:off x="2355629" y="1750508"/>
            <a:ext cx="1414527" cy="272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generateEntPassenger()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3A791-73DA-448F-A99B-6BB7C1712F75}"/>
              </a:ext>
            </a:extLst>
          </p:cNvPr>
          <p:cNvSpPr/>
          <p:nvPr/>
        </p:nvSpPr>
        <p:spPr>
          <a:xfrm>
            <a:off x="4090605" y="1721933"/>
            <a:ext cx="1586296" cy="880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set Passenger: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isEnteringPassenger = TRUE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position = exEnd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Location = “Exit”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D1B0D4-F6F9-4165-A6A6-4DA79D5CE535}"/>
              </a:ext>
            </a:extLst>
          </p:cNvPr>
          <p:cNvSpPr/>
          <p:nvPr/>
        </p:nvSpPr>
        <p:spPr>
          <a:xfrm>
            <a:off x="761852" y="1087515"/>
            <a:ext cx="1254278" cy="1002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&gt;= maxOccupancy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&lt; maxOccupancy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BF61E-E474-4183-85AF-FDC1A908057B}"/>
              </a:ext>
            </a:extLst>
          </p:cNvPr>
          <p:cNvSpPr/>
          <p:nvPr/>
        </p:nvSpPr>
        <p:spPr>
          <a:xfrm>
            <a:off x="761852" y="1087515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(occupancy):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7710BC-775A-47C5-A53B-861AFE188FEB}"/>
              </a:ext>
            </a:extLst>
          </p:cNvPr>
          <p:cNvCxnSpPr>
            <a:cxnSpLocks/>
          </p:cNvCxnSpPr>
          <p:nvPr/>
        </p:nvCxnSpPr>
        <p:spPr>
          <a:xfrm>
            <a:off x="761852" y="1612463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83DBB7A-2640-4055-9432-F512ACFD5898}"/>
              </a:ext>
            </a:extLst>
          </p:cNvPr>
          <p:cNvSpPr/>
          <p:nvPr/>
        </p:nvSpPr>
        <p:spPr>
          <a:xfrm>
            <a:off x="400885" y="352428"/>
            <a:ext cx="2151815" cy="481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ENTRANCE AREA FUNCTIONS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A15F51-4FA5-46E6-BC7E-B5ECF0572FC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016130" y="1886783"/>
            <a:ext cx="339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3288BE-67E9-40FD-B8C0-74CFCEFAEF6F}"/>
              </a:ext>
            </a:extLst>
          </p:cNvPr>
          <p:cNvCxnSpPr>
            <a:stCxn id="4" idx="3"/>
          </p:cNvCxnSpPr>
          <p:nvPr/>
        </p:nvCxnSpPr>
        <p:spPr>
          <a:xfrm>
            <a:off x="3770156" y="1886783"/>
            <a:ext cx="320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4EDF993-60FB-4531-9535-A1735C77A596}"/>
              </a:ext>
            </a:extLst>
          </p:cNvPr>
          <p:cNvSpPr/>
          <p:nvPr/>
        </p:nvSpPr>
        <p:spPr>
          <a:xfrm>
            <a:off x="6096000" y="1942077"/>
            <a:ext cx="1586296" cy="440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activeTest = random.randint(0,100)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DD381A-4D9E-437B-8C20-8D61DB242348}"/>
              </a:ext>
            </a:extLst>
          </p:cNvPr>
          <p:cNvSpPr/>
          <p:nvPr/>
        </p:nvSpPr>
        <p:spPr>
          <a:xfrm>
            <a:off x="8101395" y="2023057"/>
            <a:ext cx="1254278" cy="1002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&gt;= 20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Else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478E6F-FFC3-40AB-BB51-1FF748F98C07}"/>
              </a:ext>
            </a:extLst>
          </p:cNvPr>
          <p:cNvSpPr/>
          <p:nvPr/>
        </p:nvSpPr>
        <p:spPr>
          <a:xfrm>
            <a:off x="8101395" y="2023057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(activeTest):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9DD84F-11E4-4CE0-A089-5946D91C82ED}"/>
              </a:ext>
            </a:extLst>
          </p:cNvPr>
          <p:cNvCxnSpPr>
            <a:cxnSpLocks/>
          </p:cNvCxnSpPr>
          <p:nvPr/>
        </p:nvCxnSpPr>
        <p:spPr>
          <a:xfrm>
            <a:off x="8101395" y="2548005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3624E0-D67E-4154-8795-D9D06EABEACF}"/>
              </a:ext>
            </a:extLst>
          </p:cNvPr>
          <p:cNvCxnSpPr>
            <a:stCxn id="5" idx="3"/>
            <a:endCxn id="20" idx="1"/>
          </p:cNvCxnSpPr>
          <p:nvPr/>
        </p:nvCxnSpPr>
        <p:spPr>
          <a:xfrm flipV="1">
            <a:off x="5676901" y="2162198"/>
            <a:ext cx="4190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2EACFD-8857-42EE-A842-D42ADCB58F48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 flipV="1">
            <a:off x="7682296" y="2158525"/>
            <a:ext cx="419099" cy="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A161857-78DC-40CC-9749-0D368CA96275}"/>
              </a:ext>
            </a:extLst>
          </p:cNvPr>
          <p:cNvSpPr/>
          <p:nvPr/>
        </p:nvSpPr>
        <p:spPr>
          <a:xfrm>
            <a:off x="9774772" y="2243202"/>
            <a:ext cx="1586296" cy="359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set Passenger: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isActivePassenger = FALSE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ECA770-71D4-497E-B0E7-116A9366CBBC}"/>
              </a:ext>
            </a:extLst>
          </p:cNvPr>
          <p:cNvSpPr/>
          <p:nvPr/>
        </p:nvSpPr>
        <p:spPr>
          <a:xfrm>
            <a:off x="9774772" y="2666012"/>
            <a:ext cx="1586296" cy="359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set Passenger: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isActivePassenger = TRUE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992509-259A-406D-A172-052AA1E2860F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9355673" y="2409952"/>
            <a:ext cx="419099" cy="1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D090A3-AD17-44D1-BB8C-1DEFED667B72}"/>
              </a:ext>
            </a:extLst>
          </p:cNvPr>
          <p:cNvCxnSpPr>
            <a:endCxn id="29" idx="1"/>
          </p:cNvCxnSpPr>
          <p:nvPr/>
        </p:nvCxnSpPr>
        <p:spPr>
          <a:xfrm>
            <a:off x="9355673" y="2845643"/>
            <a:ext cx="419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0B4AE87-5329-4B7F-9D65-497D10EE2374}"/>
              </a:ext>
            </a:extLst>
          </p:cNvPr>
          <p:cNvSpPr/>
          <p:nvPr/>
        </p:nvSpPr>
        <p:spPr>
          <a:xfrm>
            <a:off x="2355629" y="4059347"/>
            <a:ext cx="1414527" cy="272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generateExitPassenger()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2D4CCE-7DE2-47BE-AA35-736000861019}"/>
              </a:ext>
            </a:extLst>
          </p:cNvPr>
          <p:cNvSpPr/>
          <p:nvPr/>
        </p:nvSpPr>
        <p:spPr>
          <a:xfrm>
            <a:off x="4090605" y="4030772"/>
            <a:ext cx="1586296" cy="880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set Passenger: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isEnteringPassenger = FALSE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position = entStart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Location = “Entrance”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C1F360-3C53-4077-8BE1-E4582C1615F9}"/>
              </a:ext>
            </a:extLst>
          </p:cNvPr>
          <p:cNvSpPr/>
          <p:nvPr/>
        </p:nvSpPr>
        <p:spPr>
          <a:xfrm>
            <a:off x="761852" y="3396354"/>
            <a:ext cx="1254278" cy="1002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&gt;= maxOccupancy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&lt; maxOccupancy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A2116B-9833-4D79-B0F6-D45892813D6C}"/>
              </a:ext>
            </a:extLst>
          </p:cNvPr>
          <p:cNvSpPr/>
          <p:nvPr/>
        </p:nvSpPr>
        <p:spPr>
          <a:xfrm>
            <a:off x="761852" y="3396354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(occupancy):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A5B00A-4163-45AA-8BEB-DDFD3D08E8CD}"/>
              </a:ext>
            </a:extLst>
          </p:cNvPr>
          <p:cNvCxnSpPr>
            <a:cxnSpLocks/>
          </p:cNvCxnSpPr>
          <p:nvPr/>
        </p:nvCxnSpPr>
        <p:spPr>
          <a:xfrm>
            <a:off x="761852" y="3921302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4BB1F63-DD90-4B20-9FE7-013AE904F062}"/>
              </a:ext>
            </a:extLst>
          </p:cNvPr>
          <p:cNvSpPr/>
          <p:nvPr/>
        </p:nvSpPr>
        <p:spPr>
          <a:xfrm>
            <a:off x="400885" y="2661267"/>
            <a:ext cx="2151815" cy="481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EXIT AREA FUNCTIONS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C35967-2714-4F41-B963-2AE5E65FEC8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016130" y="4195622"/>
            <a:ext cx="339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BB2313-5E08-4F3F-B15E-E0B30FFB4D42}"/>
              </a:ext>
            </a:extLst>
          </p:cNvPr>
          <p:cNvCxnSpPr>
            <a:stCxn id="24" idx="3"/>
          </p:cNvCxnSpPr>
          <p:nvPr/>
        </p:nvCxnSpPr>
        <p:spPr>
          <a:xfrm>
            <a:off x="3770156" y="4195622"/>
            <a:ext cx="320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C61BDC7-1D85-4ABD-95EC-05348E58ADCB}"/>
              </a:ext>
            </a:extLst>
          </p:cNvPr>
          <p:cNvSpPr/>
          <p:nvPr/>
        </p:nvSpPr>
        <p:spPr>
          <a:xfrm>
            <a:off x="6096000" y="4250916"/>
            <a:ext cx="1586296" cy="440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activeTest = random.randint(0,100)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7E99CC-FEA2-4EDB-AF75-E5E2A1367872}"/>
              </a:ext>
            </a:extLst>
          </p:cNvPr>
          <p:cNvSpPr/>
          <p:nvPr/>
        </p:nvSpPr>
        <p:spPr>
          <a:xfrm>
            <a:off x="8101395" y="4331896"/>
            <a:ext cx="1254278" cy="1002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&gt;= 20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Else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D0ECA-9914-4BB5-9B2D-791C9907A374}"/>
              </a:ext>
            </a:extLst>
          </p:cNvPr>
          <p:cNvSpPr/>
          <p:nvPr/>
        </p:nvSpPr>
        <p:spPr>
          <a:xfrm>
            <a:off x="8101395" y="4331896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(activeTest):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22602B-1CCB-408A-B5A7-BB7CD5A59A27}"/>
              </a:ext>
            </a:extLst>
          </p:cNvPr>
          <p:cNvCxnSpPr>
            <a:cxnSpLocks/>
          </p:cNvCxnSpPr>
          <p:nvPr/>
        </p:nvCxnSpPr>
        <p:spPr>
          <a:xfrm>
            <a:off x="8101395" y="4856844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E5A6F0-CB1B-4B00-9B07-E657D47F3D55}"/>
              </a:ext>
            </a:extLst>
          </p:cNvPr>
          <p:cNvCxnSpPr>
            <a:stCxn id="26" idx="3"/>
            <a:endCxn id="38" idx="1"/>
          </p:cNvCxnSpPr>
          <p:nvPr/>
        </p:nvCxnSpPr>
        <p:spPr>
          <a:xfrm flipV="1">
            <a:off x="5676901" y="4471037"/>
            <a:ext cx="4190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4B5342-44EE-497B-AD4C-EB5499AA747A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7682296" y="4467364"/>
            <a:ext cx="419099" cy="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9C4CBD5-ACFB-40FF-95DD-14F54CDEA9D6}"/>
              </a:ext>
            </a:extLst>
          </p:cNvPr>
          <p:cNvSpPr/>
          <p:nvPr/>
        </p:nvSpPr>
        <p:spPr>
          <a:xfrm>
            <a:off x="9774772" y="4552041"/>
            <a:ext cx="1586296" cy="359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set Passenger: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isActivePassenger = FALSE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059522-684F-439E-9543-CCC22567954F}"/>
              </a:ext>
            </a:extLst>
          </p:cNvPr>
          <p:cNvSpPr/>
          <p:nvPr/>
        </p:nvSpPr>
        <p:spPr>
          <a:xfrm>
            <a:off x="9774772" y="4974851"/>
            <a:ext cx="1586296" cy="359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set Passenger: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isActivePassenger = TRUE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E7BAEB-D1A4-4EA3-8C56-FF2DA95F83A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355673" y="4718791"/>
            <a:ext cx="419099" cy="1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4CD62A-D25F-47BF-982C-056428AAE5FA}"/>
              </a:ext>
            </a:extLst>
          </p:cNvPr>
          <p:cNvCxnSpPr>
            <a:endCxn id="45" idx="1"/>
          </p:cNvCxnSpPr>
          <p:nvPr/>
        </p:nvCxnSpPr>
        <p:spPr>
          <a:xfrm>
            <a:off x="9355673" y="5154482"/>
            <a:ext cx="419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51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12F767-A0F3-41FE-B2E1-C1E97B864655}"/>
              </a:ext>
            </a:extLst>
          </p:cNvPr>
          <p:cNvSpPr/>
          <p:nvPr/>
        </p:nvSpPr>
        <p:spPr>
          <a:xfrm>
            <a:off x="351923" y="201530"/>
            <a:ext cx="1315453" cy="19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POTS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3F6A9-726A-4680-AD89-389E9B59E40C}"/>
              </a:ext>
            </a:extLst>
          </p:cNvPr>
          <p:cNvSpPr/>
          <p:nvPr/>
        </p:nvSpPr>
        <p:spPr>
          <a:xfrm>
            <a:off x="351923" y="400051"/>
            <a:ext cx="1315453" cy="168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9D459E-9F4A-467F-A65A-0B301B58EC56}"/>
              </a:ext>
            </a:extLst>
          </p:cNvPr>
          <p:cNvSpPr/>
          <p:nvPr/>
        </p:nvSpPr>
        <p:spPr>
          <a:xfrm>
            <a:off x="351918" y="568492"/>
            <a:ext cx="1315453" cy="646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tx1"/>
                </a:solidFill>
              </a:rPr>
              <a:t>WaitForKeyPress(): </a:t>
            </a:r>
          </a:p>
          <a:p>
            <a:r>
              <a:rPr lang="en-US" sz="600" dirty="0">
                <a:solidFill>
                  <a:schemeClr val="tx1"/>
                </a:solidFill>
              </a:rPr>
              <a:t>CreatePlants ():</a:t>
            </a:r>
          </a:p>
          <a:p>
            <a:r>
              <a:rPr lang="en-US" sz="600" dirty="0">
                <a:solidFill>
                  <a:schemeClr val="tx1"/>
                </a:solidFill>
              </a:rPr>
              <a:t>Simulate():</a:t>
            </a:r>
          </a:p>
          <a:p>
            <a:r>
              <a:rPr lang="en-US" sz="600" dirty="0">
                <a:solidFill>
                  <a:schemeClr val="tx1"/>
                </a:solidFill>
              </a:rPr>
              <a:t>Main():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05B30D-EDF3-4CFB-8634-E3BF0D7E97FE}"/>
              </a:ext>
            </a:extLst>
          </p:cNvPr>
          <p:cNvSpPr/>
          <p:nvPr/>
        </p:nvSpPr>
        <p:spPr>
          <a:xfrm>
            <a:off x="4653379" y="1512378"/>
            <a:ext cx="750704" cy="19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Stringbean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6AE46-753F-4276-A689-4ED57C24362F}"/>
              </a:ext>
            </a:extLst>
          </p:cNvPr>
          <p:cNvSpPr/>
          <p:nvPr/>
        </p:nvSpPr>
        <p:spPr>
          <a:xfrm>
            <a:off x="4653379" y="1710899"/>
            <a:ext cx="750704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tx1"/>
                </a:solidFill>
              </a:rPr>
              <a:t>Length(): float</a:t>
            </a:r>
          </a:p>
          <a:p>
            <a:r>
              <a:rPr lang="en-US" sz="600" dirty="0">
                <a:solidFill>
                  <a:schemeClr val="tx1"/>
                </a:solidFill>
              </a:rPr>
              <a:t>Radius(): float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729147-7BE9-447E-81A3-85F4CC99C6CD}"/>
              </a:ext>
            </a:extLst>
          </p:cNvPr>
          <p:cNvSpPr/>
          <p:nvPr/>
        </p:nvSpPr>
        <p:spPr>
          <a:xfrm>
            <a:off x="4653378" y="2168099"/>
            <a:ext cx="750704" cy="354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tx1"/>
                </a:solidFill>
              </a:rPr>
              <a:t>Volume(): float</a:t>
            </a:r>
          </a:p>
          <a:p>
            <a:r>
              <a:rPr lang="en-US" sz="600" dirty="0">
                <a:solidFill>
                  <a:schemeClr val="tx1"/>
                </a:solidFill>
              </a:rPr>
              <a:t>Grow(): float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4E14DF-0207-4A16-8463-F888F75E775A}"/>
              </a:ext>
            </a:extLst>
          </p:cNvPr>
          <p:cNvSpPr/>
          <p:nvPr/>
        </p:nvSpPr>
        <p:spPr>
          <a:xfrm>
            <a:off x="1820347" y="1515932"/>
            <a:ext cx="873241" cy="19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Pepper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8388D4-EC6E-4A60-AD88-F6C34FD6B8D2}"/>
              </a:ext>
            </a:extLst>
          </p:cNvPr>
          <p:cNvSpPr/>
          <p:nvPr/>
        </p:nvSpPr>
        <p:spPr>
          <a:xfrm>
            <a:off x="1820347" y="1714453"/>
            <a:ext cx="87324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tx1"/>
                </a:solidFill>
              </a:rPr>
              <a:t>Length(): float</a:t>
            </a:r>
          </a:p>
          <a:p>
            <a:r>
              <a:rPr lang="en-US" sz="600" dirty="0">
                <a:solidFill>
                  <a:schemeClr val="tx1"/>
                </a:solidFill>
              </a:rPr>
              <a:t>Radius(): float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F13ECD-EBCB-473D-8726-AA709155D0D9}"/>
              </a:ext>
            </a:extLst>
          </p:cNvPr>
          <p:cNvSpPr/>
          <p:nvPr/>
        </p:nvSpPr>
        <p:spPr>
          <a:xfrm>
            <a:off x="1820346" y="2171653"/>
            <a:ext cx="873241" cy="354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tx1"/>
                </a:solidFill>
              </a:rPr>
              <a:t>Volume(): float</a:t>
            </a:r>
          </a:p>
          <a:p>
            <a:r>
              <a:rPr lang="en-US" sz="600" dirty="0">
                <a:solidFill>
                  <a:schemeClr val="tx1"/>
                </a:solidFill>
              </a:rPr>
              <a:t>Grow(): float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CDAEA5-9C86-4EA5-B9B1-37F5799B0704}"/>
              </a:ext>
            </a:extLst>
          </p:cNvPr>
          <p:cNvSpPr/>
          <p:nvPr/>
        </p:nvSpPr>
        <p:spPr>
          <a:xfrm>
            <a:off x="2869295" y="1512380"/>
            <a:ext cx="750704" cy="19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Eggplant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D4C938-7963-4739-9FEC-14A817B9288B}"/>
              </a:ext>
            </a:extLst>
          </p:cNvPr>
          <p:cNvSpPr/>
          <p:nvPr/>
        </p:nvSpPr>
        <p:spPr>
          <a:xfrm>
            <a:off x="2869295" y="1710901"/>
            <a:ext cx="750704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tx1"/>
                </a:solidFill>
              </a:rPr>
              <a:t>Length(): float</a:t>
            </a:r>
          </a:p>
          <a:p>
            <a:r>
              <a:rPr lang="en-US" sz="600" dirty="0">
                <a:solidFill>
                  <a:schemeClr val="tx1"/>
                </a:solidFill>
              </a:rPr>
              <a:t>Radius(): float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842E49-2D45-4530-A478-0DAC0558ED30}"/>
              </a:ext>
            </a:extLst>
          </p:cNvPr>
          <p:cNvSpPr/>
          <p:nvPr/>
        </p:nvSpPr>
        <p:spPr>
          <a:xfrm>
            <a:off x="2869294" y="2168101"/>
            <a:ext cx="750704" cy="354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tx1"/>
                </a:solidFill>
              </a:rPr>
              <a:t>Volume(): float</a:t>
            </a:r>
          </a:p>
          <a:p>
            <a:r>
              <a:rPr lang="en-US" sz="600" dirty="0">
                <a:solidFill>
                  <a:schemeClr val="tx1"/>
                </a:solidFill>
              </a:rPr>
              <a:t>Grow(): float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0371-3551-436F-9887-A896B4CFA0A7}"/>
              </a:ext>
            </a:extLst>
          </p:cNvPr>
          <p:cNvSpPr/>
          <p:nvPr/>
        </p:nvSpPr>
        <p:spPr>
          <a:xfrm>
            <a:off x="3761338" y="1512379"/>
            <a:ext cx="750704" cy="19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Bokchoy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3D8076-87E6-4A47-A6B7-F1B45C799664}"/>
              </a:ext>
            </a:extLst>
          </p:cNvPr>
          <p:cNvSpPr/>
          <p:nvPr/>
        </p:nvSpPr>
        <p:spPr>
          <a:xfrm>
            <a:off x="3761338" y="1710900"/>
            <a:ext cx="750704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tx1"/>
                </a:solidFill>
              </a:rPr>
              <a:t>Length(): float</a:t>
            </a:r>
          </a:p>
          <a:p>
            <a:r>
              <a:rPr lang="en-US" sz="600" dirty="0">
                <a:solidFill>
                  <a:schemeClr val="tx1"/>
                </a:solidFill>
              </a:rPr>
              <a:t>Radius(): float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051FE9-5C81-4D5B-96AE-6C16B0D40F7D}"/>
              </a:ext>
            </a:extLst>
          </p:cNvPr>
          <p:cNvSpPr/>
          <p:nvPr/>
        </p:nvSpPr>
        <p:spPr>
          <a:xfrm>
            <a:off x="3761337" y="2168100"/>
            <a:ext cx="750704" cy="354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tx1"/>
                </a:solidFill>
              </a:rPr>
              <a:t>Volume(): float</a:t>
            </a:r>
          </a:p>
          <a:p>
            <a:r>
              <a:rPr lang="en-US" sz="600" dirty="0">
                <a:solidFill>
                  <a:schemeClr val="tx1"/>
                </a:solidFill>
              </a:rPr>
              <a:t>Grow(): float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AAD20C-0737-413D-9B94-4012AB9719B2}"/>
              </a:ext>
            </a:extLst>
          </p:cNvPr>
          <p:cNvSpPr/>
          <p:nvPr/>
        </p:nvSpPr>
        <p:spPr>
          <a:xfrm>
            <a:off x="3619998" y="212592"/>
            <a:ext cx="1315453" cy="19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B09094-FB60-4520-B064-11C3FB8CD572}"/>
              </a:ext>
            </a:extLst>
          </p:cNvPr>
          <p:cNvSpPr/>
          <p:nvPr/>
        </p:nvSpPr>
        <p:spPr>
          <a:xfrm>
            <a:off x="3619998" y="411113"/>
            <a:ext cx="1315453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tx1"/>
                </a:solidFill>
              </a:rPr>
              <a:t>nutrientReserve(): string</a:t>
            </a:r>
          </a:p>
          <a:p>
            <a:r>
              <a:rPr lang="en-US" sz="600" dirty="0">
                <a:solidFill>
                  <a:schemeClr val="tx1"/>
                </a:solidFill>
              </a:rPr>
              <a:t>waterReserve(): string</a:t>
            </a:r>
          </a:p>
          <a:p>
            <a:r>
              <a:rPr lang="en-US" sz="600" dirty="0">
                <a:solidFill>
                  <a:schemeClr val="tx1"/>
                </a:solidFill>
              </a:rPr>
              <a:t>soil(): string</a:t>
            </a:r>
          </a:p>
          <a:p>
            <a:r>
              <a:rPr lang="en-US" sz="600" dirty="0">
                <a:solidFill>
                  <a:schemeClr val="tx1"/>
                </a:solidFill>
              </a:rPr>
              <a:t>vegtables(): string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425A54-03F4-4084-B06A-A05163CF5161}"/>
              </a:ext>
            </a:extLst>
          </p:cNvPr>
          <p:cNvSpPr/>
          <p:nvPr/>
        </p:nvSpPr>
        <p:spPr>
          <a:xfrm>
            <a:off x="3619997" y="868313"/>
            <a:ext cx="1315453" cy="354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E58209-E141-4531-B054-0C5D464CE1B6}"/>
              </a:ext>
            </a:extLst>
          </p:cNvPr>
          <p:cNvSpPr/>
          <p:nvPr/>
        </p:nvSpPr>
        <p:spPr>
          <a:xfrm>
            <a:off x="1820346" y="2701089"/>
            <a:ext cx="922830" cy="19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GardenMixSoil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F7DDBC-C1C6-434D-ACCD-2C6BFF497C6E}"/>
              </a:ext>
            </a:extLst>
          </p:cNvPr>
          <p:cNvSpPr/>
          <p:nvPr/>
        </p:nvSpPr>
        <p:spPr>
          <a:xfrm>
            <a:off x="1820346" y="2899610"/>
            <a:ext cx="92283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A38B44-90D3-4B93-84FF-7BF1998D0624}"/>
              </a:ext>
            </a:extLst>
          </p:cNvPr>
          <p:cNvSpPr/>
          <p:nvPr/>
        </p:nvSpPr>
        <p:spPr>
          <a:xfrm>
            <a:off x="1820345" y="3356810"/>
            <a:ext cx="922830" cy="354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tx1"/>
                </a:solidFill>
              </a:rPr>
              <a:t>ProvideNutrients(): float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8A57D9-FCC3-453B-95B2-C4F32548B5F0}"/>
              </a:ext>
            </a:extLst>
          </p:cNvPr>
          <p:cNvSpPr/>
          <p:nvPr/>
        </p:nvSpPr>
        <p:spPr>
          <a:xfrm>
            <a:off x="2051707" y="210028"/>
            <a:ext cx="1315453" cy="19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Water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C900C2-ED81-4A4E-9668-AA5E5A8B7638}"/>
              </a:ext>
            </a:extLst>
          </p:cNvPr>
          <p:cNvSpPr/>
          <p:nvPr/>
        </p:nvSpPr>
        <p:spPr>
          <a:xfrm>
            <a:off x="2051707" y="408549"/>
            <a:ext cx="1315453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tx1"/>
                </a:solidFill>
              </a:rPr>
              <a:t>Water_content(): string</a:t>
            </a:r>
          </a:p>
          <a:p>
            <a:r>
              <a:rPr lang="en-US" sz="600" dirty="0">
                <a:solidFill>
                  <a:schemeClr val="tx1"/>
                </a:solidFill>
              </a:rPr>
              <a:t>Frequency(): float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FC598F-6AA8-4D52-BEC0-9A294CE383C7}"/>
              </a:ext>
            </a:extLst>
          </p:cNvPr>
          <p:cNvSpPr/>
          <p:nvPr/>
        </p:nvSpPr>
        <p:spPr>
          <a:xfrm>
            <a:off x="2051706" y="865749"/>
            <a:ext cx="1315453" cy="354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tx1"/>
                </a:solidFill>
              </a:rPr>
              <a:t>Rain(): float</a:t>
            </a:r>
          </a:p>
          <a:p>
            <a:r>
              <a:rPr lang="en-US" sz="600" dirty="0">
                <a:solidFill>
                  <a:schemeClr val="tx1"/>
                </a:solidFill>
              </a:rPr>
              <a:t>Evaporate(): float</a:t>
            </a:r>
          </a:p>
          <a:p>
            <a:r>
              <a:rPr lang="en-US" sz="600" dirty="0">
                <a:solidFill>
                  <a:schemeClr val="tx1"/>
                </a:solidFill>
              </a:rPr>
              <a:t>Snow(): float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895938-5DEC-4441-8E27-4DC6C68CC283}"/>
              </a:ext>
            </a:extLst>
          </p:cNvPr>
          <p:cNvSpPr/>
          <p:nvPr/>
        </p:nvSpPr>
        <p:spPr>
          <a:xfrm>
            <a:off x="351922" y="1515980"/>
            <a:ext cx="1315453" cy="19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Vegtable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49C6AE-ED2C-446C-BFE9-2F37C24BCE32}"/>
              </a:ext>
            </a:extLst>
          </p:cNvPr>
          <p:cNvSpPr/>
          <p:nvPr/>
        </p:nvSpPr>
        <p:spPr>
          <a:xfrm>
            <a:off x="351922" y="1714501"/>
            <a:ext cx="1315453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" dirty="0">
                <a:solidFill>
                  <a:schemeClr val="tx1"/>
                </a:solidFill>
              </a:rPr>
              <a:t>Name(): String</a:t>
            </a:r>
          </a:p>
          <a:p>
            <a:r>
              <a:rPr lang="en-US" sz="300" dirty="0">
                <a:solidFill>
                  <a:schemeClr val="tx1"/>
                </a:solidFill>
              </a:rPr>
              <a:t>Sun(): String</a:t>
            </a:r>
          </a:p>
          <a:p>
            <a:r>
              <a:rPr lang="en-US" sz="300" dirty="0">
                <a:solidFill>
                  <a:schemeClr val="tx1"/>
                </a:solidFill>
              </a:rPr>
              <a:t>Weight(): String</a:t>
            </a:r>
          </a:p>
          <a:p>
            <a:r>
              <a:rPr lang="en-US" sz="300" dirty="0">
                <a:solidFill>
                  <a:schemeClr val="tx1"/>
                </a:solidFill>
              </a:rPr>
              <a:t>Water(): String</a:t>
            </a:r>
          </a:p>
          <a:p>
            <a:r>
              <a:rPr lang="en-US" sz="300" dirty="0">
                <a:solidFill>
                  <a:schemeClr val="tx1"/>
                </a:solidFill>
              </a:rPr>
              <a:t>vitaminC(): String</a:t>
            </a:r>
          </a:p>
          <a:p>
            <a:r>
              <a:rPr lang="en-US" sz="300" dirty="0">
                <a:solidFill>
                  <a:schemeClr val="tx1"/>
                </a:solidFill>
              </a:rPr>
              <a:t>vitaminA(): String</a:t>
            </a:r>
          </a:p>
          <a:p>
            <a:r>
              <a:rPr lang="en-US" sz="300" dirty="0">
                <a:solidFill>
                  <a:schemeClr val="tx1"/>
                </a:solidFill>
              </a:rPr>
              <a:t>vitaminB(): String</a:t>
            </a:r>
          </a:p>
          <a:p>
            <a:r>
              <a:rPr lang="en-US" sz="300" dirty="0">
                <a:solidFill>
                  <a:schemeClr val="tx1"/>
                </a:solidFill>
              </a:rPr>
              <a:t>Alive(): Boolean</a:t>
            </a:r>
          </a:p>
          <a:p>
            <a:endParaRPr lang="en-US" sz="3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415C53-B15C-457C-9D06-A28B25109E91}"/>
              </a:ext>
            </a:extLst>
          </p:cNvPr>
          <p:cNvSpPr/>
          <p:nvPr/>
        </p:nvSpPr>
        <p:spPr>
          <a:xfrm>
            <a:off x="351921" y="2171701"/>
            <a:ext cx="1315453" cy="354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" dirty="0">
                <a:solidFill>
                  <a:schemeClr val="tx1"/>
                </a:solidFill>
              </a:rPr>
              <a:t>Grow():</a:t>
            </a:r>
          </a:p>
          <a:p>
            <a:r>
              <a:rPr lang="en-US" sz="300" dirty="0">
                <a:solidFill>
                  <a:schemeClr val="tx1"/>
                </a:solidFill>
              </a:rPr>
              <a:t>Volume():</a:t>
            </a:r>
          </a:p>
          <a:p>
            <a:r>
              <a:rPr lang="en-US" sz="300" dirty="0">
                <a:solidFill>
                  <a:schemeClr val="tx1"/>
                </a:solidFill>
              </a:rPr>
              <a:t>Sun(): String</a:t>
            </a:r>
          </a:p>
          <a:p>
            <a:r>
              <a:rPr lang="en-US" sz="300" dirty="0">
                <a:solidFill>
                  <a:schemeClr val="tx1"/>
                </a:solidFill>
              </a:rPr>
              <a:t>Water(): String</a:t>
            </a:r>
          </a:p>
          <a:p>
            <a:r>
              <a:rPr lang="en-US" sz="300" dirty="0">
                <a:solidFill>
                  <a:schemeClr val="tx1"/>
                </a:solidFill>
              </a:rPr>
              <a:t>Die(): Boolean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662A86-CEA3-4804-A006-5EBD441E21C3}"/>
              </a:ext>
            </a:extLst>
          </p:cNvPr>
          <p:cNvSpPr/>
          <p:nvPr/>
        </p:nvSpPr>
        <p:spPr>
          <a:xfrm>
            <a:off x="361945" y="2701090"/>
            <a:ext cx="1315453" cy="19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Soil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5A434B-1A2A-403D-95B5-1C3D1FDCD330}"/>
              </a:ext>
            </a:extLst>
          </p:cNvPr>
          <p:cNvSpPr/>
          <p:nvPr/>
        </p:nvSpPr>
        <p:spPr>
          <a:xfrm>
            <a:off x="361945" y="2899611"/>
            <a:ext cx="1315453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tx1"/>
                </a:solidFill>
              </a:rPr>
              <a:t>Name(): string</a:t>
            </a:r>
          </a:p>
          <a:p>
            <a:r>
              <a:rPr lang="en-US" sz="600" dirty="0">
                <a:solidFill>
                  <a:schemeClr val="tx1"/>
                </a:solidFill>
              </a:rPr>
              <a:t>Weight(): string</a:t>
            </a:r>
          </a:p>
          <a:p>
            <a:r>
              <a:rPr lang="en-US" sz="600" dirty="0">
                <a:solidFill>
                  <a:schemeClr val="tx1"/>
                </a:solidFill>
              </a:rPr>
              <a:t>Water(): string</a:t>
            </a:r>
          </a:p>
          <a:p>
            <a:r>
              <a:rPr lang="en-US" sz="600" dirty="0">
                <a:solidFill>
                  <a:schemeClr val="tx1"/>
                </a:solidFill>
              </a:rPr>
              <a:t>Nutrients(): string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B36C79-F0D9-41E7-8BB7-9FB359AD1E6F}"/>
              </a:ext>
            </a:extLst>
          </p:cNvPr>
          <p:cNvSpPr/>
          <p:nvPr/>
        </p:nvSpPr>
        <p:spPr>
          <a:xfrm>
            <a:off x="361944" y="3356811"/>
            <a:ext cx="1315453" cy="354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tx1"/>
                </a:solidFill>
              </a:rPr>
              <a:t>ProvideNutrients():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3BF269-639D-4CDD-8D2C-B096C45DD9DE}"/>
              </a:ext>
            </a:extLst>
          </p:cNvPr>
          <p:cNvSpPr/>
          <p:nvPr/>
        </p:nvSpPr>
        <p:spPr>
          <a:xfrm>
            <a:off x="5188287" y="212592"/>
            <a:ext cx="776217" cy="19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Decorative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671D0B-52A7-45EB-81A9-AC156B46FB60}"/>
              </a:ext>
            </a:extLst>
          </p:cNvPr>
          <p:cNvSpPr/>
          <p:nvPr/>
        </p:nvSpPr>
        <p:spPr>
          <a:xfrm>
            <a:off x="5188287" y="411113"/>
            <a:ext cx="776217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tx1"/>
                </a:solidFill>
              </a:rPr>
              <a:t>Material: string</a:t>
            </a:r>
          </a:p>
          <a:p>
            <a:r>
              <a:rPr lang="en-US" sz="600" dirty="0">
                <a:solidFill>
                  <a:schemeClr val="tx1"/>
                </a:solidFill>
              </a:rPr>
              <a:t>Color: string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65F646-E88F-479E-A319-3D920CE101B5}"/>
              </a:ext>
            </a:extLst>
          </p:cNvPr>
          <p:cNvSpPr/>
          <p:nvPr/>
        </p:nvSpPr>
        <p:spPr>
          <a:xfrm>
            <a:off x="5188286" y="868313"/>
            <a:ext cx="776217" cy="354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447D2F-9A47-4EAA-954E-863A828B304A}"/>
              </a:ext>
            </a:extLst>
          </p:cNvPr>
          <p:cNvSpPr/>
          <p:nvPr/>
        </p:nvSpPr>
        <p:spPr>
          <a:xfrm>
            <a:off x="2944796" y="2704101"/>
            <a:ext cx="1023808" cy="19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CactusMixSoil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A75AF9-66C9-4369-8677-FFAF684DD5B5}"/>
              </a:ext>
            </a:extLst>
          </p:cNvPr>
          <p:cNvSpPr/>
          <p:nvPr/>
        </p:nvSpPr>
        <p:spPr>
          <a:xfrm>
            <a:off x="2944796" y="2902622"/>
            <a:ext cx="1023808" cy="545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1B2F7A-C296-4D33-89B3-08C261733C03}"/>
              </a:ext>
            </a:extLst>
          </p:cNvPr>
          <p:cNvSpPr/>
          <p:nvPr/>
        </p:nvSpPr>
        <p:spPr>
          <a:xfrm>
            <a:off x="2944795" y="3448052"/>
            <a:ext cx="1023808" cy="266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tx1"/>
                </a:solidFill>
              </a:rPr>
              <a:t>provideNutrients(): float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60E53D-DC9D-4CF2-BD30-F7999771AB6B}"/>
              </a:ext>
            </a:extLst>
          </p:cNvPr>
          <p:cNvSpPr/>
          <p:nvPr/>
        </p:nvSpPr>
        <p:spPr>
          <a:xfrm>
            <a:off x="4153118" y="2702595"/>
            <a:ext cx="1023809" cy="19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Compost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651889-A3CE-484E-B959-61EB1CCC78F8}"/>
              </a:ext>
            </a:extLst>
          </p:cNvPr>
          <p:cNvSpPr/>
          <p:nvPr/>
        </p:nvSpPr>
        <p:spPr>
          <a:xfrm>
            <a:off x="4153118" y="2901116"/>
            <a:ext cx="1023809" cy="545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55C69A-A70F-4C26-8822-E1B05A094C67}"/>
              </a:ext>
            </a:extLst>
          </p:cNvPr>
          <p:cNvSpPr/>
          <p:nvPr/>
        </p:nvSpPr>
        <p:spPr>
          <a:xfrm>
            <a:off x="4153117" y="3446546"/>
            <a:ext cx="1023809" cy="266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tx1"/>
                </a:solidFill>
              </a:rPr>
              <a:t>provideNutrients(): float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5C1AA08-7604-4A3F-AF45-3661D7E7B7B9}"/>
              </a:ext>
            </a:extLst>
          </p:cNvPr>
          <p:cNvSpPr/>
          <p:nvPr/>
        </p:nvSpPr>
        <p:spPr>
          <a:xfrm>
            <a:off x="5414108" y="2701089"/>
            <a:ext cx="918474" cy="19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FloridiaSand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18DA16-3ED9-46C7-8BF5-DADBB83FF1A5}"/>
              </a:ext>
            </a:extLst>
          </p:cNvPr>
          <p:cNvSpPr/>
          <p:nvPr/>
        </p:nvSpPr>
        <p:spPr>
          <a:xfrm>
            <a:off x="5414108" y="2899610"/>
            <a:ext cx="918474" cy="545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8E69A7-3958-425A-BC71-7A580F8D33E6}"/>
              </a:ext>
            </a:extLst>
          </p:cNvPr>
          <p:cNvSpPr/>
          <p:nvPr/>
        </p:nvSpPr>
        <p:spPr>
          <a:xfrm>
            <a:off x="5414107" y="3445040"/>
            <a:ext cx="918474" cy="266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tx1"/>
                </a:solidFill>
              </a:rPr>
              <a:t>provideNutrients(): float 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486908B-8604-4976-971B-08F01C6EB2CB}"/>
              </a:ext>
            </a:extLst>
          </p:cNvPr>
          <p:cNvCxnSpPr>
            <a:stCxn id="6" idx="1"/>
            <a:endCxn id="34" idx="1"/>
          </p:cNvCxnSpPr>
          <p:nvPr/>
        </p:nvCxnSpPr>
        <p:spPr>
          <a:xfrm rot="10800000" flipH="1" flipV="1">
            <a:off x="351918" y="891841"/>
            <a:ext cx="4" cy="1051259"/>
          </a:xfrm>
          <a:prstGeom prst="bentConnector3">
            <a:avLst>
              <a:gd name="adj1" fmla="val -5715000000"/>
            </a:avLst>
          </a:prstGeom>
          <a:ln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AA509E6-B08E-4815-B45E-2C240DD6DFEE}"/>
              </a:ext>
            </a:extLst>
          </p:cNvPr>
          <p:cNvCxnSpPr>
            <a:stCxn id="6" idx="1"/>
            <a:endCxn id="37" idx="1"/>
          </p:cNvCxnSpPr>
          <p:nvPr/>
        </p:nvCxnSpPr>
        <p:spPr>
          <a:xfrm rot="10800000" flipH="1" flipV="1">
            <a:off x="351917" y="891841"/>
            <a:ext cx="10027" cy="2236369"/>
          </a:xfrm>
          <a:prstGeom prst="bentConnector3">
            <a:avLst>
              <a:gd name="adj1" fmla="val -2279844"/>
            </a:avLst>
          </a:prstGeom>
          <a:ln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B153E93-5BBC-4DCC-8B3F-7EE5E8744FBB}"/>
              </a:ext>
            </a:extLst>
          </p:cNvPr>
          <p:cNvCxnSpPr>
            <a:stCxn id="6" idx="3"/>
            <a:endCxn id="31" idx="1"/>
          </p:cNvCxnSpPr>
          <p:nvPr/>
        </p:nvCxnSpPr>
        <p:spPr>
          <a:xfrm flipV="1">
            <a:off x="1667371" y="637149"/>
            <a:ext cx="384336" cy="254693"/>
          </a:xfrm>
          <a:prstGeom prst="bentConnector3">
            <a:avLst/>
          </a:prstGeom>
          <a:ln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92CEC84-5A7E-4488-A5A8-5F81B7B66D93}"/>
              </a:ext>
            </a:extLst>
          </p:cNvPr>
          <p:cNvCxnSpPr>
            <a:stCxn id="6" idx="3"/>
            <a:endCxn id="26" idx="2"/>
          </p:cNvCxnSpPr>
          <p:nvPr/>
        </p:nvCxnSpPr>
        <p:spPr>
          <a:xfrm>
            <a:off x="1667371" y="891842"/>
            <a:ext cx="2610353" cy="331402"/>
          </a:xfrm>
          <a:prstGeom prst="bentConnector4">
            <a:avLst>
              <a:gd name="adj1" fmla="val 7454"/>
              <a:gd name="adj2" fmla="val 137528"/>
            </a:avLst>
          </a:prstGeom>
          <a:ln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4527A51-8E12-4109-B8DC-06D1B4289886}"/>
              </a:ext>
            </a:extLst>
          </p:cNvPr>
          <p:cNvCxnSpPr>
            <a:stCxn id="40" idx="1"/>
            <a:endCxn id="25" idx="3"/>
          </p:cNvCxnSpPr>
          <p:nvPr/>
        </p:nvCxnSpPr>
        <p:spPr>
          <a:xfrm flipH="1">
            <a:off x="4935451" y="639713"/>
            <a:ext cx="252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13725B4-663F-45BD-AB32-7DB0F78B078B}"/>
              </a:ext>
            </a:extLst>
          </p:cNvPr>
          <p:cNvCxnSpPr>
            <a:cxnSpLocks/>
            <a:stCxn id="16" idx="1"/>
            <a:endCxn id="34" idx="3"/>
          </p:cNvCxnSpPr>
          <p:nvPr/>
        </p:nvCxnSpPr>
        <p:spPr>
          <a:xfrm flipH="1">
            <a:off x="1667375" y="1943053"/>
            <a:ext cx="152972" cy="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9AA4664-C4E8-465A-B7D2-74702A649F3C}"/>
              </a:ext>
            </a:extLst>
          </p:cNvPr>
          <p:cNvCxnSpPr>
            <a:stCxn id="20" idx="2"/>
            <a:endCxn id="34" idx="3"/>
          </p:cNvCxnSpPr>
          <p:nvPr/>
        </p:nvCxnSpPr>
        <p:spPr>
          <a:xfrm rot="5400000" flipH="1">
            <a:off x="2166045" y="1444432"/>
            <a:ext cx="579931" cy="1577271"/>
          </a:xfrm>
          <a:prstGeom prst="bentConnector4">
            <a:avLst>
              <a:gd name="adj1" fmla="val -13275"/>
              <a:gd name="adj2" fmla="val 931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C662B9D-517C-4EEC-9E20-16C6C5F6AFC3}"/>
              </a:ext>
            </a:extLst>
          </p:cNvPr>
          <p:cNvCxnSpPr>
            <a:stCxn id="23" idx="2"/>
            <a:endCxn id="34" idx="3"/>
          </p:cNvCxnSpPr>
          <p:nvPr/>
        </p:nvCxnSpPr>
        <p:spPr>
          <a:xfrm rot="5400000" flipH="1">
            <a:off x="2612067" y="998409"/>
            <a:ext cx="579930" cy="2469314"/>
          </a:xfrm>
          <a:prstGeom prst="bentConnector4">
            <a:avLst>
              <a:gd name="adj1" fmla="val -13276"/>
              <a:gd name="adj2" fmla="val 955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A75A829-6B14-4B20-8BAE-9A62CFD6A20B}"/>
              </a:ext>
            </a:extLst>
          </p:cNvPr>
          <p:cNvCxnSpPr>
            <a:stCxn id="14" idx="2"/>
            <a:endCxn id="34" idx="3"/>
          </p:cNvCxnSpPr>
          <p:nvPr/>
        </p:nvCxnSpPr>
        <p:spPr>
          <a:xfrm rot="5400000" flipH="1">
            <a:off x="3058088" y="552389"/>
            <a:ext cx="579929" cy="3361355"/>
          </a:xfrm>
          <a:prstGeom prst="bentConnector4">
            <a:avLst>
              <a:gd name="adj1" fmla="val -13276"/>
              <a:gd name="adj2" fmla="val 967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312F3A0-D534-4EC3-9A04-4C713086F143}"/>
              </a:ext>
            </a:extLst>
          </p:cNvPr>
          <p:cNvCxnSpPr>
            <a:stCxn id="28" idx="1"/>
            <a:endCxn id="37" idx="3"/>
          </p:cNvCxnSpPr>
          <p:nvPr/>
        </p:nvCxnSpPr>
        <p:spPr>
          <a:xfrm flipH="1">
            <a:off x="1677398" y="3128210"/>
            <a:ext cx="1429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765B324-7926-46ED-A0A4-B9120431CE14}"/>
              </a:ext>
            </a:extLst>
          </p:cNvPr>
          <p:cNvCxnSpPr>
            <a:stCxn id="44" idx="2"/>
            <a:endCxn id="37" idx="3"/>
          </p:cNvCxnSpPr>
          <p:nvPr/>
        </p:nvCxnSpPr>
        <p:spPr>
          <a:xfrm rot="5400000" flipH="1">
            <a:off x="2273778" y="2531832"/>
            <a:ext cx="586542" cy="1779301"/>
          </a:xfrm>
          <a:prstGeom prst="bentConnector4">
            <a:avLst>
              <a:gd name="adj1" fmla="val -14741"/>
              <a:gd name="adj2" fmla="val 939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37A3E7F2-17C9-485A-BB0E-333795732A0B}"/>
              </a:ext>
            </a:extLst>
          </p:cNvPr>
          <p:cNvCxnSpPr>
            <a:stCxn id="47" idx="2"/>
            <a:endCxn id="37" idx="3"/>
          </p:cNvCxnSpPr>
          <p:nvPr/>
        </p:nvCxnSpPr>
        <p:spPr>
          <a:xfrm rot="5400000" flipH="1">
            <a:off x="2878692" y="1926917"/>
            <a:ext cx="585036" cy="2987624"/>
          </a:xfrm>
          <a:prstGeom prst="bentConnector4">
            <a:avLst>
              <a:gd name="adj1" fmla="val -14780"/>
              <a:gd name="adj2" fmla="val 964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A64BDE0-24A6-4805-AEB7-AA76D69DB230}"/>
              </a:ext>
            </a:extLst>
          </p:cNvPr>
          <p:cNvCxnSpPr>
            <a:stCxn id="53" idx="2"/>
            <a:endCxn id="37" idx="3"/>
          </p:cNvCxnSpPr>
          <p:nvPr/>
        </p:nvCxnSpPr>
        <p:spPr>
          <a:xfrm rot="5400000" flipH="1">
            <a:off x="3483606" y="1322003"/>
            <a:ext cx="583530" cy="4195946"/>
          </a:xfrm>
          <a:prstGeom prst="bentConnector4">
            <a:avLst>
              <a:gd name="adj1" fmla="val -15629"/>
              <a:gd name="adj2" fmla="val 973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45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709</Words>
  <Application>Microsoft Office PowerPoint</Application>
  <PresentationFormat>Widescreen</PresentationFormat>
  <Paragraphs>320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Rhyse Bendell</dc:creator>
  <cp:lastModifiedBy>Rhyse Bendell</cp:lastModifiedBy>
  <cp:revision>159</cp:revision>
  <dcterms:created xsi:type="dcterms:W3CDTF">2019-09-04T01:07:18Z</dcterms:created>
  <dcterms:modified xsi:type="dcterms:W3CDTF">2019-09-21T18:48:43Z</dcterms:modified>
</cp:coreProperties>
</file>