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3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35D8-BA62-4468-80FB-4CE19550B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72B97-2F86-47AE-A729-30F793B17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4169B-905A-4B89-A897-94C21D79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95C2F-0234-473A-BDA7-F2685FAD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56235-49AE-4DEE-8BE6-2D754690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1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2641-3759-4FBA-858C-C19A6D82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1E089-C055-4E89-B954-E3FDA3244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2A419-1C81-4512-B6D4-9C35F104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8CAA-829F-4215-A222-8623A202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12468-8936-4430-BB95-587EC5B1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18766-4A36-45E2-AE17-C64919A4F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6EE4D-DFEF-47C1-B0AD-B70FBC688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85467-CC7E-4C4B-8226-C2187D78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EC6-1951-425B-8970-F285761F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8D94E-9BD0-48BB-9950-9AE1FF84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8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4F4C-E690-441B-861C-64D20588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09C6-CEFB-485D-93D2-009515144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29862-8FBF-4B22-85D6-3B92BAAD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B564D-9FD5-4461-B6DB-1F4A7995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FCAA8-1BCE-48B6-A628-763DF3C3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4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B067-E461-44A7-8D8C-236ABDE3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5143-98A4-4B77-AE77-2CE1C3554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3F41C-B375-478C-84EA-61BB9AB5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14594-23C2-48BA-9FA6-47B58B05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EBA75-FE32-495A-80E3-32495415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5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BB0F-7B01-4F40-A8CA-C6F07FA0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F4C3D-90DB-4EA1-A369-96AA41007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7A6DC-A72E-4365-87CC-FFDB2DA75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18595-1C4A-4E2F-9152-369B93E3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CEA6E-E9B7-4356-AC75-12BE5E23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6BFA4-A522-4BA4-8F41-81DD569D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2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65B7-81C0-4291-91DC-D71D6593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2DAB2-9219-4E49-9F43-DC1230085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A282D-0C8D-45C2-86D4-7FB0FC117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FD908-7166-4555-856D-726FE12BA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F1FA2-CE0E-49E2-8370-06ABB31B7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E76CC-D824-4360-8C94-4F919F06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7B966-F99B-449D-87FE-52303CE2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04D62-2D96-44DC-A8A2-5E8E64F9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4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DD1B-6085-4B44-B438-3EA742F5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58C1C-1B6E-4335-8E38-CFA829AD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3352C-22B3-4FD3-A836-08B5D41B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A1FA9-FDCC-48AD-BA45-F4071998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2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58FEE-6ECA-41E0-9632-728E008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2ADC0-A6DB-44DF-96DC-B031A1C5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28CC6-F0DD-4B19-A479-584F4178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3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5F80-0060-4289-807C-806791AE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73D0-3CE6-4541-A80C-B1845A24A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CB608-9DC4-4B43-AE4D-0F8A01621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17BAD-6B37-4BF6-97C1-EBE2263C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7F175-3022-4ACC-9649-F575172E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C4819-2A21-4D39-B68E-00528AA1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2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8096-6A8D-404F-82AF-043EF447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D0D40-A636-4CF3-8750-A13CC0814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EB852-4DFD-4B0A-92C3-1DE4F0BD2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F96C7-5C06-48AD-9129-503339A1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8E1-66F4-4D62-98DF-EBF70E550C22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BA0BC-A814-4214-9456-120DD31F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F4DCF-45D3-4224-85D7-CFB24202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7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B35B2-E2E8-44A8-8657-609A0269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F77B5-2A15-4CFC-97B1-366809A6D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89854-B1B1-41B9-A995-4B84B8673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AC8E1-66F4-4D62-98DF-EBF70E550C22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8933C-7F72-4D65-B9D0-773D60ED5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5A811-4AC3-44E1-89D7-645841254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FCD05-3833-450D-8CEC-D84D6FDE5C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5D3F75-BD07-407A-A0DE-DB524DAC3C0F}"/>
              </a:ext>
            </a:extLst>
          </p:cNvPr>
          <p:cNvSpPr/>
          <p:nvPr/>
        </p:nvSpPr>
        <p:spPr>
          <a:xfrm>
            <a:off x="1045029" y="360291"/>
            <a:ext cx="2933495" cy="23883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INPUTS</a:t>
            </a:r>
          </a:p>
          <a:p>
            <a:pPr algn="ctr"/>
            <a:endParaRPr lang="en-US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passEntryRate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passExitRate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passengerMoveRate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passengerIsActiveRider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925EBB-25E2-4ABA-B340-28BCB62231F9}"/>
              </a:ext>
            </a:extLst>
          </p:cNvPr>
          <p:cNvSpPr/>
          <p:nvPr/>
        </p:nvSpPr>
        <p:spPr>
          <a:xfrm>
            <a:off x="4423691" y="360291"/>
            <a:ext cx="3344617" cy="2388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SYSTEM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escalatorBaseSpeed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escalatorLength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escalatorEntryLength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escalatorExitLength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escalatorAllowsActiveTranslate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escalatorCapacity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E602B2-220F-45C6-9CB5-E8E4FF512462}"/>
              </a:ext>
            </a:extLst>
          </p:cNvPr>
          <p:cNvSpPr/>
          <p:nvPr/>
        </p:nvSpPr>
        <p:spPr>
          <a:xfrm>
            <a:off x="8076391" y="360292"/>
            <a:ext cx="2887134" cy="23883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OUTPUTS</a:t>
            </a:r>
          </a:p>
          <a:p>
            <a:pPr algn="ctr"/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passengersTranslated(t)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DFBD2E-3C91-4161-BFE4-4CB9DC37F87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978524" y="1554466"/>
            <a:ext cx="445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1E41BC-54BE-4304-8887-CD52ADF7259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768308" y="1554466"/>
            <a:ext cx="308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C39C7DD-B7B5-4E8F-ACA2-FB06737BE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273" y="2865274"/>
            <a:ext cx="1532686" cy="138734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E339406-BB8A-4BA5-BE90-EB6F0BAD0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273" y="4369252"/>
            <a:ext cx="1526080" cy="13543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D65BD29-CF5F-4C13-B10F-6EF42F7B3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833" y="4632670"/>
            <a:ext cx="869885" cy="96182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436D92E-C438-48E4-9A42-6EA01442A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076833" y="3032470"/>
            <a:ext cx="869885" cy="961824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7656906-B900-4108-81C1-2B79C03966FF}"/>
              </a:ext>
            </a:extLst>
          </p:cNvPr>
          <p:cNvSpPr/>
          <p:nvPr/>
        </p:nvSpPr>
        <p:spPr>
          <a:xfrm>
            <a:off x="1117600" y="2857500"/>
            <a:ext cx="2734733" cy="127071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3E836D8-2A18-4208-B9C8-0879F13DE421}"/>
              </a:ext>
            </a:extLst>
          </p:cNvPr>
          <p:cNvSpPr/>
          <p:nvPr/>
        </p:nvSpPr>
        <p:spPr>
          <a:xfrm>
            <a:off x="1144408" y="4478226"/>
            <a:ext cx="2734733" cy="1270712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F955712-E247-4E85-964C-B9F88DAF6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8496" y="3192473"/>
            <a:ext cx="1595008" cy="179527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FB243C1-B731-40EB-A94B-56F93702C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0871" y="5287838"/>
            <a:ext cx="1039250" cy="30625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FDACB86-81CC-4672-8027-D4FE26A20785}"/>
              </a:ext>
            </a:extLst>
          </p:cNvPr>
          <p:cNvSpPr txBox="1"/>
          <p:nvPr/>
        </p:nvSpPr>
        <p:spPr>
          <a:xfrm>
            <a:off x="9137481" y="5327965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Icon credit to:</a:t>
            </a:r>
          </a:p>
        </p:txBody>
      </p:sp>
    </p:spTree>
    <p:extLst>
      <p:ext uri="{BB962C8B-B14F-4D97-AF65-F5344CB8AC3E}">
        <p14:creationId xmlns:p14="http://schemas.microsoft.com/office/powerpoint/2010/main" val="292330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92945C-F9EB-4751-BAA6-5C0EE4CD9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614" y="1251468"/>
            <a:ext cx="2209800" cy="2000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0E8CB9-E031-4AFF-ADFE-D6ECC3A2B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614" y="3542266"/>
            <a:ext cx="22002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5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D75538-BBEF-4F02-BBE0-C6B6725AF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098254"/>
              </p:ext>
            </p:extLst>
          </p:nvPr>
        </p:nvGraphicFramePr>
        <p:xfrm>
          <a:off x="2032000" y="719666"/>
          <a:ext cx="812799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253155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680811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19235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Entrance/Exit Rate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Entrance/Exit Rate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8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Active Walk Speed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 Count: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 Count: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29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Active Walk Speed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 Count: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 Count: 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6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Active Walk Speed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 Count: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 Count: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718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46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EF2305-C831-4363-92F1-979E70DAB51F}"/>
              </a:ext>
            </a:extLst>
          </p:cNvPr>
          <p:cNvSpPr/>
          <p:nvPr/>
        </p:nvSpPr>
        <p:spPr>
          <a:xfrm>
            <a:off x="7213603" y="397931"/>
            <a:ext cx="1913467" cy="1532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9ED25A-B2B4-49E9-8FC7-68624DA6D979}"/>
              </a:ext>
            </a:extLst>
          </p:cNvPr>
          <p:cNvSpPr/>
          <p:nvPr/>
        </p:nvSpPr>
        <p:spPr>
          <a:xfrm>
            <a:off x="7213602" y="397932"/>
            <a:ext cx="1913467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Escalator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43B17A-BE0B-4518-8F57-4151611F6CC9}"/>
              </a:ext>
            </a:extLst>
          </p:cNvPr>
          <p:cNvSpPr/>
          <p:nvPr/>
        </p:nvSpPr>
        <p:spPr>
          <a:xfrm>
            <a:off x="4438843" y="1601343"/>
            <a:ext cx="1913467" cy="1532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maxFlowRate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71D561-81FF-4B23-ABFD-670835A660F1}"/>
              </a:ext>
            </a:extLst>
          </p:cNvPr>
          <p:cNvSpPr/>
          <p:nvPr/>
        </p:nvSpPr>
        <p:spPr>
          <a:xfrm>
            <a:off x="4438842" y="1601344"/>
            <a:ext cx="1913467" cy="28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entranceArea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3D67F5-27D3-4ACD-A6BA-A59253B4D0AE}"/>
              </a:ext>
            </a:extLst>
          </p:cNvPr>
          <p:cNvSpPr/>
          <p:nvPr/>
        </p:nvSpPr>
        <p:spPr>
          <a:xfrm>
            <a:off x="9999139" y="913989"/>
            <a:ext cx="1913467" cy="1532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maxFlowRate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C6E276-08BA-4158-85F9-8BDE57206502}"/>
              </a:ext>
            </a:extLst>
          </p:cNvPr>
          <p:cNvSpPr/>
          <p:nvPr/>
        </p:nvSpPr>
        <p:spPr>
          <a:xfrm>
            <a:off x="9999138" y="913990"/>
            <a:ext cx="1913467" cy="28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exitArea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B264E4-FB6B-435E-9A3C-59CFA958D8C5}"/>
              </a:ext>
            </a:extLst>
          </p:cNvPr>
          <p:cNvSpPr/>
          <p:nvPr/>
        </p:nvSpPr>
        <p:spPr>
          <a:xfrm>
            <a:off x="7213603" y="2226731"/>
            <a:ext cx="1913467" cy="1532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maxOccupancy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baseMoveRate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381D9-BED3-490C-B4EE-B2B8F40D0E69}"/>
              </a:ext>
            </a:extLst>
          </p:cNvPr>
          <p:cNvSpPr/>
          <p:nvPr/>
        </p:nvSpPr>
        <p:spPr>
          <a:xfrm>
            <a:off x="7213602" y="2226732"/>
            <a:ext cx="1913467" cy="28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passengerSection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14A45E-62FA-4BD0-B6F7-F3E6066EDAEE}"/>
              </a:ext>
            </a:extLst>
          </p:cNvPr>
          <p:cNvSpPr/>
          <p:nvPr/>
        </p:nvSpPr>
        <p:spPr>
          <a:xfrm>
            <a:off x="5452535" y="4389964"/>
            <a:ext cx="2226736" cy="1532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baseMoveRate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maxOccupancy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44493C-ED9F-4133-B74D-D22557B53216}"/>
              </a:ext>
            </a:extLst>
          </p:cNvPr>
          <p:cNvSpPr/>
          <p:nvPr/>
        </p:nvSpPr>
        <p:spPr>
          <a:xfrm>
            <a:off x="5452534" y="4389965"/>
            <a:ext cx="2226736" cy="275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passiveRideSection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824828-8129-4453-8D27-EE184CEB6F4C}"/>
              </a:ext>
            </a:extLst>
          </p:cNvPr>
          <p:cNvSpPr/>
          <p:nvPr/>
        </p:nvSpPr>
        <p:spPr>
          <a:xfrm>
            <a:off x="8729138" y="4389964"/>
            <a:ext cx="2226736" cy="1532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baseMoveRate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maxOccupancy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106C70-6BB3-420F-B107-699285BFE536}"/>
              </a:ext>
            </a:extLst>
          </p:cNvPr>
          <p:cNvSpPr/>
          <p:nvPr/>
        </p:nvSpPr>
        <p:spPr>
          <a:xfrm>
            <a:off x="8729137" y="4389965"/>
            <a:ext cx="2226736" cy="275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activeRideSection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A026FC-E071-4F77-A5A8-6490C0544112}"/>
              </a:ext>
            </a:extLst>
          </p:cNvPr>
          <p:cNvSpPr/>
          <p:nvPr/>
        </p:nvSpPr>
        <p:spPr>
          <a:xfrm>
            <a:off x="1930403" y="397931"/>
            <a:ext cx="1913467" cy="1532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55359F-36E2-48C3-92F7-D51CC4239CF3}"/>
              </a:ext>
            </a:extLst>
          </p:cNvPr>
          <p:cNvSpPr/>
          <p:nvPr/>
        </p:nvSpPr>
        <p:spPr>
          <a:xfrm>
            <a:off x="1930402" y="397932"/>
            <a:ext cx="1913467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Passengers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3E63E4-5763-44F0-AB11-766DE6E2E805}"/>
              </a:ext>
            </a:extLst>
          </p:cNvPr>
          <p:cNvSpPr/>
          <p:nvPr/>
        </p:nvSpPr>
        <p:spPr>
          <a:xfrm>
            <a:off x="701965" y="3395136"/>
            <a:ext cx="2007370" cy="1532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activeMoveRate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entranceMoveRate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exitMoveRate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62F4EC-DFB9-41EC-BFFC-3CE11E0CFF6F}"/>
              </a:ext>
            </a:extLst>
          </p:cNvPr>
          <p:cNvSpPr/>
          <p:nvPr/>
        </p:nvSpPr>
        <p:spPr>
          <a:xfrm>
            <a:off x="701964" y="3395137"/>
            <a:ext cx="2007370" cy="279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activePassengers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8B106F-F7C3-4F89-92CA-A4ECAB125A65}"/>
              </a:ext>
            </a:extLst>
          </p:cNvPr>
          <p:cNvSpPr/>
          <p:nvPr/>
        </p:nvSpPr>
        <p:spPr>
          <a:xfrm>
            <a:off x="2512291" y="5096930"/>
            <a:ext cx="2110509" cy="1532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entranceMoveRate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exitMoveRate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D74B04-B0CE-438E-B4F7-8FBABAD622AE}"/>
              </a:ext>
            </a:extLst>
          </p:cNvPr>
          <p:cNvSpPr/>
          <p:nvPr/>
        </p:nvSpPr>
        <p:spPr>
          <a:xfrm>
            <a:off x="2512290" y="5096931"/>
            <a:ext cx="2110509" cy="279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passivePassengers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ED9B4C6-1475-4437-A094-3553D37640E3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1474064" y="2159868"/>
            <a:ext cx="1466854" cy="1003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56EE83C-447F-4C9E-BEC8-2C954D08A8AE}"/>
              </a:ext>
            </a:extLst>
          </p:cNvPr>
          <p:cNvCxnSpPr>
            <a:cxnSpLocks/>
            <a:stCxn id="21" idx="0"/>
            <a:endCxn id="16" idx="2"/>
          </p:cNvCxnSpPr>
          <p:nvPr/>
        </p:nvCxnSpPr>
        <p:spPr>
          <a:xfrm rot="16200000" flipV="1">
            <a:off x="1644075" y="3173461"/>
            <a:ext cx="3166533" cy="6804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E275337-63C7-4EF2-A586-011E0C6AB03F}"/>
              </a:ext>
            </a:extLst>
          </p:cNvPr>
          <p:cNvCxnSpPr>
            <a:stCxn id="7" idx="0"/>
            <a:endCxn id="16" idx="3"/>
          </p:cNvCxnSpPr>
          <p:nvPr/>
        </p:nvCxnSpPr>
        <p:spPr>
          <a:xfrm rot="16200000" flipV="1">
            <a:off x="4401134" y="606902"/>
            <a:ext cx="437179" cy="1551706"/>
          </a:xfrm>
          <a:prstGeom prst="bentConnector2">
            <a:avLst/>
          </a:prstGeom>
          <a:ln>
            <a:headEnd type="none"/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372A251-0EC2-4253-9391-AE31CD88FE75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H="1" flipV="1">
            <a:off x="7348295" y="-2590436"/>
            <a:ext cx="103152" cy="7112003"/>
          </a:xfrm>
          <a:prstGeom prst="bentConnector4">
            <a:avLst>
              <a:gd name="adj1" fmla="val -642459"/>
              <a:gd name="adj2" fmla="val 56726"/>
            </a:avLst>
          </a:prstGeom>
          <a:ln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26C3D2A-ECF8-4077-A112-18D559692D8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9127070" y="1164165"/>
            <a:ext cx="872069" cy="516058"/>
          </a:xfrm>
          <a:prstGeom prst="bentConnector3">
            <a:avLst/>
          </a:prstGeom>
          <a:ln>
            <a:headEnd type="diamon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C06C4F4-976E-45BB-B02E-17950C5DAC94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8022170" y="2078565"/>
            <a:ext cx="296334" cy="1"/>
          </a:xfrm>
          <a:prstGeom prst="bentConnector3">
            <a:avLst/>
          </a:prstGeom>
          <a:ln>
            <a:headEnd type="diamon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FA4F132-2588-4B7C-9116-4D5CC2B82B59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6352310" y="1164165"/>
            <a:ext cx="861293" cy="1203412"/>
          </a:xfrm>
          <a:prstGeom prst="bentConnector3">
            <a:avLst/>
          </a:prstGeom>
          <a:ln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141268E-CC34-485B-A5DD-C698775FBDA0}"/>
              </a:ext>
            </a:extLst>
          </p:cNvPr>
          <p:cNvCxnSpPr>
            <a:cxnSpLocks/>
          </p:cNvCxnSpPr>
          <p:nvPr/>
        </p:nvCxnSpPr>
        <p:spPr>
          <a:xfrm rot="10800000">
            <a:off x="3838482" y="1327722"/>
            <a:ext cx="3385896" cy="2063181"/>
          </a:xfrm>
          <a:prstGeom prst="bentConnector3">
            <a:avLst>
              <a:gd name="adj1" fmla="val 89009"/>
            </a:avLst>
          </a:prstGeom>
          <a:ln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059128A-405C-4E57-A235-472542C69F3E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rot="5400000" flipH="1" flipV="1">
            <a:off x="7052736" y="3272365"/>
            <a:ext cx="630767" cy="1604435"/>
          </a:xfrm>
          <a:prstGeom prst="bentConnector3">
            <a:avLst/>
          </a:prstGeom>
          <a:ln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1E7C287-5E71-4D4C-A87C-9CE6D8C23D5C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rot="16200000" flipV="1">
            <a:off x="8691038" y="3238498"/>
            <a:ext cx="630767" cy="1672168"/>
          </a:xfrm>
          <a:prstGeom prst="bentConnector3">
            <a:avLst/>
          </a:prstGeom>
          <a:ln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Picture 68" descr="A close up of a logo&#10;&#10;Description automatically generated">
            <a:extLst>
              <a:ext uri="{FF2B5EF4-FFF2-40B4-BE49-F238E27FC236}">
                <a16:creationId xmlns:a16="http://schemas.microsoft.com/office/drawing/2014/main" id="{4B980FED-FD6A-4077-BA1F-58CF18135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35" y="4534351"/>
            <a:ext cx="321434" cy="321434"/>
          </a:xfrm>
          <a:prstGeom prst="rect">
            <a:avLst/>
          </a:prstGeom>
        </p:spPr>
      </p:pic>
      <p:pic>
        <p:nvPicPr>
          <p:cNvPr id="70" name="Picture 69" descr="A close up of a logo&#10;&#10;Description automatically generated">
            <a:extLst>
              <a:ext uri="{FF2B5EF4-FFF2-40B4-BE49-F238E27FC236}">
                <a16:creationId xmlns:a16="http://schemas.microsoft.com/office/drawing/2014/main" id="{23CAAD0F-24D0-4BD8-BB5D-FB667394B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28" y="1565241"/>
            <a:ext cx="321434" cy="321434"/>
          </a:xfrm>
          <a:prstGeom prst="rect">
            <a:avLst/>
          </a:prstGeom>
        </p:spPr>
      </p:pic>
      <p:pic>
        <p:nvPicPr>
          <p:cNvPr id="71" name="Picture 70" descr="A close up of a logo&#10;&#10;Description automatically generated">
            <a:extLst>
              <a:ext uri="{FF2B5EF4-FFF2-40B4-BE49-F238E27FC236}">
                <a16:creationId xmlns:a16="http://schemas.microsoft.com/office/drawing/2014/main" id="{3A277E56-D514-4FA7-B7DD-15559B8D6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561" y="6240235"/>
            <a:ext cx="321434" cy="321434"/>
          </a:xfrm>
          <a:prstGeom prst="rect">
            <a:avLst/>
          </a:prstGeom>
        </p:spPr>
      </p:pic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E91F5E8-E12B-4471-BDF3-8E23C98870C4}"/>
              </a:ext>
            </a:extLst>
          </p:cNvPr>
          <p:cNvSpPr/>
          <p:nvPr/>
        </p:nvSpPr>
        <p:spPr>
          <a:xfrm>
            <a:off x="4504268" y="2850956"/>
            <a:ext cx="457200" cy="228600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34ABA7B-7DA9-4918-878D-4D4625B03F4D}"/>
              </a:ext>
            </a:extLst>
          </p:cNvPr>
          <p:cNvSpPr/>
          <p:nvPr/>
        </p:nvSpPr>
        <p:spPr>
          <a:xfrm>
            <a:off x="7263633" y="3483833"/>
            <a:ext cx="457200" cy="228600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C5C17DF-2C75-43FD-9097-4D3FEE0D3D35}"/>
              </a:ext>
            </a:extLst>
          </p:cNvPr>
          <p:cNvSpPr/>
          <p:nvPr/>
        </p:nvSpPr>
        <p:spPr>
          <a:xfrm>
            <a:off x="5531430" y="5635424"/>
            <a:ext cx="457200" cy="228600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1B6ECA4-CE7D-4AB4-9ECC-02EB810AFC5E}"/>
              </a:ext>
            </a:extLst>
          </p:cNvPr>
          <p:cNvSpPr/>
          <p:nvPr/>
        </p:nvSpPr>
        <p:spPr>
          <a:xfrm>
            <a:off x="8796293" y="5635424"/>
            <a:ext cx="457200" cy="228600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9803962-B39C-4796-B2E3-D10FAC1F4EC4}"/>
              </a:ext>
            </a:extLst>
          </p:cNvPr>
          <p:cNvSpPr/>
          <p:nvPr/>
        </p:nvSpPr>
        <p:spPr>
          <a:xfrm>
            <a:off x="10073027" y="2172537"/>
            <a:ext cx="457200" cy="228600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30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EF2305-C831-4363-92F1-979E70DAB51F}"/>
              </a:ext>
            </a:extLst>
          </p:cNvPr>
          <p:cNvSpPr/>
          <p:nvPr/>
        </p:nvSpPr>
        <p:spPr>
          <a:xfrm>
            <a:off x="7213603" y="397931"/>
            <a:ext cx="1913467" cy="1532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9ED25A-B2B4-49E9-8FC7-68624DA6D979}"/>
              </a:ext>
            </a:extLst>
          </p:cNvPr>
          <p:cNvSpPr/>
          <p:nvPr/>
        </p:nvSpPr>
        <p:spPr>
          <a:xfrm>
            <a:off x="7213602" y="397932"/>
            <a:ext cx="1913467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Escalator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43B17A-BE0B-4518-8F57-4151611F6CC9}"/>
              </a:ext>
            </a:extLst>
          </p:cNvPr>
          <p:cNvSpPr/>
          <p:nvPr/>
        </p:nvSpPr>
        <p:spPr>
          <a:xfrm>
            <a:off x="4438843" y="1601343"/>
            <a:ext cx="1913467" cy="658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71D561-81FF-4B23-ABFD-670835A660F1}"/>
              </a:ext>
            </a:extLst>
          </p:cNvPr>
          <p:cNvSpPr/>
          <p:nvPr/>
        </p:nvSpPr>
        <p:spPr>
          <a:xfrm>
            <a:off x="4438842" y="1601344"/>
            <a:ext cx="1913467" cy="28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entranceArea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3D67F5-27D3-4ACD-A6BA-A59253B4D0AE}"/>
              </a:ext>
            </a:extLst>
          </p:cNvPr>
          <p:cNvSpPr/>
          <p:nvPr/>
        </p:nvSpPr>
        <p:spPr>
          <a:xfrm>
            <a:off x="9999139" y="913989"/>
            <a:ext cx="1913467" cy="798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C6E276-08BA-4158-85F9-8BDE57206502}"/>
              </a:ext>
            </a:extLst>
          </p:cNvPr>
          <p:cNvSpPr/>
          <p:nvPr/>
        </p:nvSpPr>
        <p:spPr>
          <a:xfrm>
            <a:off x="9999138" y="913990"/>
            <a:ext cx="1913467" cy="28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exitArea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B264E4-FB6B-435E-9A3C-59CFA958D8C5}"/>
              </a:ext>
            </a:extLst>
          </p:cNvPr>
          <p:cNvSpPr/>
          <p:nvPr/>
        </p:nvSpPr>
        <p:spPr>
          <a:xfrm>
            <a:off x="7213603" y="2226731"/>
            <a:ext cx="1913467" cy="658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381D9-BED3-490C-B4EE-B2B8F40D0E69}"/>
              </a:ext>
            </a:extLst>
          </p:cNvPr>
          <p:cNvSpPr/>
          <p:nvPr/>
        </p:nvSpPr>
        <p:spPr>
          <a:xfrm>
            <a:off x="7213602" y="2226732"/>
            <a:ext cx="1913467" cy="28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passengerSection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14A45E-62FA-4BD0-B6F7-F3E6066EDAEE}"/>
              </a:ext>
            </a:extLst>
          </p:cNvPr>
          <p:cNvSpPr/>
          <p:nvPr/>
        </p:nvSpPr>
        <p:spPr>
          <a:xfrm>
            <a:off x="5452535" y="4389965"/>
            <a:ext cx="2226736" cy="706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44493C-ED9F-4133-B74D-D22557B53216}"/>
              </a:ext>
            </a:extLst>
          </p:cNvPr>
          <p:cNvSpPr/>
          <p:nvPr/>
        </p:nvSpPr>
        <p:spPr>
          <a:xfrm>
            <a:off x="5452534" y="4389965"/>
            <a:ext cx="2226736" cy="275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passiveRideSection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824828-8129-4453-8D27-EE184CEB6F4C}"/>
              </a:ext>
            </a:extLst>
          </p:cNvPr>
          <p:cNvSpPr/>
          <p:nvPr/>
        </p:nvSpPr>
        <p:spPr>
          <a:xfrm>
            <a:off x="8729138" y="4389965"/>
            <a:ext cx="2226736" cy="706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106C70-6BB3-420F-B107-699285BFE536}"/>
              </a:ext>
            </a:extLst>
          </p:cNvPr>
          <p:cNvSpPr/>
          <p:nvPr/>
        </p:nvSpPr>
        <p:spPr>
          <a:xfrm>
            <a:off x="8729137" y="4389965"/>
            <a:ext cx="2226736" cy="275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activeRideSection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A026FC-E071-4F77-A5A8-6490C0544112}"/>
              </a:ext>
            </a:extLst>
          </p:cNvPr>
          <p:cNvSpPr/>
          <p:nvPr/>
        </p:nvSpPr>
        <p:spPr>
          <a:xfrm>
            <a:off x="1930403" y="397931"/>
            <a:ext cx="1913467" cy="1532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55359F-36E2-48C3-92F7-D51CC4239CF3}"/>
              </a:ext>
            </a:extLst>
          </p:cNvPr>
          <p:cNvSpPr/>
          <p:nvPr/>
        </p:nvSpPr>
        <p:spPr>
          <a:xfrm>
            <a:off x="1930402" y="397932"/>
            <a:ext cx="1913467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Passengers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3E63E4-5763-44F0-AB11-766DE6E2E805}"/>
              </a:ext>
            </a:extLst>
          </p:cNvPr>
          <p:cNvSpPr/>
          <p:nvPr/>
        </p:nvSpPr>
        <p:spPr>
          <a:xfrm>
            <a:off x="701965" y="3395136"/>
            <a:ext cx="2007370" cy="863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62F4EC-DFB9-41EC-BFFC-3CE11E0CFF6F}"/>
              </a:ext>
            </a:extLst>
          </p:cNvPr>
          <p:cNvSpPr/>
          <p:nvPr/>
        </p:nvSpPr>
        <p:spPr>
          <a:xfrm>
            <a:off x="701964" y="3395137"/>
            <a:ext cx="2007370" cy="279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activePassengers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8B106F-F7C3-4F89-92CA-A4ECAB125A65}"/>
              </a:ext>
            </a:extLst>
          </p:cNvPr>
          <p:cNvSpPr/>
          <p:nvPr/>
        </p:nvSpPr>
        <p:spPr>
          <a:xfrm>
            <a:off x="2993738" y="4235444"/>
            <a:ext cx="2110509" cy="863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D74B04-B0CE-438E-B4F7-8FBABAD622AE}"/>
              </a:ext>
            </a:extLst>
          </p:cNvPr>
          <p:cNvSpPr/>
          <p:nvPr/>
        </p:nvSpPr>
        <p:spPr>
          <a:xfrm>
            <a:off x="2993737" y="4235445"/>
            <a:ext cx="2110509" cy="279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passivePassengers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ED9B4C6-1475-4437-A094-3553D37640E3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1474064" y="2159868"/>
            <a:ext cx="1466854" cy="1003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56EE83C-447F-4C9E-BEC8-2C954D08A8AE}"/>
              </a:ext>
            </a:extLst>
          </p:cNvPr>
          <p:cNvCxnSpPr>
            <a:cxnSpLocks/>
            <a:stCxn id="21" idx="0"/>
            <a:endCxn id="16" idx="2"/>
          </p:cNvCxnSpPr>
          <p:nvPr/>
        </p:nvCxnSpPr>
        <p:spPr>
          <a:xfrm rot="16200000" flipV="1">
            <a:off x="2315542" y="2501994"/>
            <a:ext cx="2305047" cy="1161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E275337-63C7-4EF2-A586-011E0C6AB03F}"/>
              </a:ext>
            </a:extLst>
          </p:cNvPr>
          <p:cNvCxnSpPr>
            <a:stCxn id="7" idx="0"/>
            <a:endCxn id="16" idx="3"/>
          </p:cNvCxnSpPr>
          <p:nvPr/>
        </p:nvCxnSpPr>
        <p:spPr>
          <a:xfrm rot="16200000" flipV="1">
            <a:off x="4401134" y="606902"/>
            <a:ext cx="437179" cy="1551706"/>
          </a:xfrm>
          <a:prstGeom prst="bentConnector2">
            <a:avLst/>
          </a:prstGeom>
          <a:ln>
            <a:headEnd type="none"/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372A251-0EC2-4253-9391-AE31CD88FE75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H="1" flipV="1">
            <a:off x="7348295" y="-2590436"/>
            <a:ext cx="103152" cy="7112003"/>
          </a:xfrm>
          <a:prstGeom prst="bentConnector4">
            <a:avLst>
              <a:gd name="adj1" fmla="val -642459"/>
              <a:gd name="adj2" fmla="val 56726"/>
            </a:avLst>
          </a:prstGeom>
          <a:ln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26C3D2A-ECF8-4077-A112-18D559692D8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9127070" y="1164165"/>
            <a:ext cx="872069" cy="149173"/>
          </a:xfrm>
          <a:prstGeom prst="bentConnector3">
            <a:avLst/>
          </a:prstGeom>
          <a:ln>
            <a:headEnd type="diamon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C06C4F4-976E-45BB-B02E-17950C5DAC94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8022170" y="2078565"/>
            <a:ext cx="296334" cy="1"/>
          </a:xfrm>
          <a:prstGeom prst="bentConnector3">
            <a:avLst/>
          </a:prstGeom>
          <a:ln>
            <a:headEnd type="diamon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FA4F132-2588-4B7C-9116-4D5CC2B82B59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6352310" y="1164165"/>
            <a:ext cx="861293" cy="766607"/>
          </a:xfrm>
          <a:prstGeom prst="bentConnector3">
            <a:avLst/>
          </a:prstGeom>
          <a:ln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141268E-CC34-485B-A5DD-C698775FBDA0}"/>
              </a:ext>
            </a:extLst>
          </p:cNvPr>
          <p:cNvCxnSpPr>
            <a:cxnSpLocks/>
          </p:cNvCxnSpPr>
          <p:nvPr/>
        </p:nvCxnSpPr>
        <p:spPr>
          <a:xfrm rot="10800000">
            <a:off x="3838483" y="1327724"/>
            <a:ext cx="3393205" cy="1368907"/>
          </a:xfrm>
          <a:prstGeom prst="bentConnector3">
            <a:avLst>
              <a:gd name="adj1" fmla="val 86358"/>
            </a:avLst>
          </a:prstGeom>
          <a:ln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059128A-405C-4E57-A235-472542C69F3E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rot="5400000" flipH="1" flipV="1">
            <a:off x="6615931" y="2835560"/>
            <a:ext cx="1504377" cy="1604435"/>
          </a:xfrm>
          <a:prstGeom prst="bentConnector3">
            <a:avLst/>
          </a:prstGeom>
          <a:ln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1E7C287-5E71-4D4C-A87C-9CE6D8C23D5C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rot="16200000" flipV="1">
            <a:off x="8254233" y="2801693"/>
            <a:ext cx="1504377" cy="1672168"/>
          </a:xfrm>
          <a:prstGeom prst="bentConnector3">
            <a:avLst/>
          </a:prstGeom>
          <a:ln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Picture 68" descr="A close up of a logo&#10;&#10;Description automatically generated">
            <a:extLst>
              <a:ext uri="{FF2B5EF4-FFF2-40B4-BE49-F238E27FC236}">
                <a16:creationId xmlns:a16="http://schemas.microsoft.com/office/drawing/2014/main" id="{4B980FED-FD6A-4077-BA1F-58CF18135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15" y="3839935"/>
            <a:ext cx="321434" cy="321434"/>
          </a:xfrm>
          <a:prstGeom prst="rect">
            <a:avLst/>
          </a:prstGeom>
        </p:spPr>
      </p:pic>
      <p:pic>
        <p:nvPicPr>
          <p:cNvPr id="70" name="Picture 69" descr="A close up of a logo&#10;&#10;Description automatically generated">
            <a:extLst>
              <a:ext uri="{FF2B5EF4-FFF2-40B4-BE49-F238E27FC236}">
                <a16:creationId xmlns:a16="http://schemas.microsoft.com/office/drawing/2014/main" id="{23CAAD0F-24D0-4BD8-BB5D-FB667394B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649" y="1016296"/>
            <a:ext cx="321434" cy="321434"/>
          </a:xfrm>
          <a:prstGeom prst="rect">
            <a:avLst/>
          </a:prstGeom>
        </p:spPr>
      </p:pic>
      <p:pic>
        <p:nvPicPr>
          <p:cNvPr id="71" name="Picture 70" descr="A close up of a logo&#10;&#10;Description automatically generated">
            <a:extLst>
              <a:ext uri="{FF2B5EF4-FFF2-40B4-BE49-F238E27FC236}">
                <a16:creationId xmlns:a16="http://schemas.microsoft.com/office/drawing/2014/main" id="{3A277E56-D514-4FA7-B7DD-15559B8D6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167" y="4667397"/>
            <a:ext cx="321434" cy="321434"/>
          </a:xfrm>
          <a:prstGeom prst="rect">
            <a:avLst/>
          </a:prstGeom>
        </p:spPr>
      </p:pic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E91F5E8-E12B-4471-BDF3-8E23C98870C4}"/>
              </a:ext>
            </a:extLst>
          </p:cNvPr>
          <p:cNvSpPr/>
          <p:nvPr/>
        </p:nvSpPr>
        <p:spPr>
          <a:xfrm>
            <a:off x="5212169" y="1965214"/>
            <a:ext cx="457200" cy="228600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34ABA7B-7DA9-4918-878D-4D4625B03F4D}"/>
              </a:ext>
            </a:extLst>
          </p:cNvPr>
          <p:cNvSpPr/>
          <p:nvPr/>
        </p:nvSpPr>
        <p:spPr>
          <a:xfrm>
            <a:off x="7947123" y="2582330"/>
            <a:ext cx="457200" cy="228600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C5C17DF-2C75-43FD-9097-4D3FEE0D3D35}"/>
              </a:ext>
            </a:extLst>
          </p:cNvPr>
          <p:cNvSpPr/>
          <p:nvPr/>
        </p:nvSpPr>
        <p:spPr>
          <a:xfrm>
            <a:off x="6337302" y="4773990"/>
            <a:ext cx="457200" cy="228600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1B6ECA4-CE7D-4AB4-9ECC-02EB810AFC5E}"/>
              </a:ext>
            </a:extLst>
          </p:cNvPr>
          <p:cNvSpPr/>
          <p:nvPr/>
        </p:nvSpPr>
        <p:spPr>
          <a:xfrm>
            <a:off x="9613905" y="4771870"/>
            <a:ext cx="457200" cy="228600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9803962-B39C-4796-B2E3-D10FAC1F4EC4}"/>
              </a:ext>
            </a:extLst>
          </p:cNvPr>
          <p:cNvSpPr/>
          <p:nvPr/>
        </p:nvSpPr>
        <p:spPr>
          <a:xfrm>
            <a:off x="10727271" y="1344103"/>
            <a:ext cx="457200" cy="228600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9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7B79BF-CFE7-4F60-BA71-048D3ADC9FEB}"/>
              </a:ext>
            </a:extLst>
          </p:cNvPr>
          <p:cNvSpPr/>
          <p:nvPr/>
        </p:nvSpPr>
        <p:spPr>
          <a:xfrm>
            <a:off x="3282649" y="636207"/>
            <a:ext cx="1913467" cy="28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entranceArea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732578-AFD3-4B1E-AF6C-1740D294282E}"/>
              </a:ext>
            </a:extLst>
          </p:cNvPr>
          <p:cNvSpPr/>
          <p:nvPr/>
        </p:nvSpPr>
        <p:spPr>
          <a:xfrm>
            <a:off x="5791207" y="644673"/>
            <a:ext cx="1913467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Escalator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34EEBD-08B9-45AA-9272-5D88C4C87812}"/>
              </a:ext>
            </a:extLst>
          </p:cNvPr>
          <p:cNvSpPr/>
          <p:nvPr/>
        </p:nvSpPr>
        <p:spPr>
          <a:xfrm>
            <a:off x="774091" y="631366"/>
            <a:ext cx="1913467" cy="27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Passengers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B08EC9-084F-459E-802B-7EBEBCE67E49}"/>
              </a:ext>
            </a:extLst>
          </p:cNvPr>
          <p:cNvSpPr/>
          <p:nvPr/>
        </p:nvSpPr>
        <p:spPr>
          <a:xfrm>
            <a:off x="8299765" y="627740"/>
            <a:ext cx="1913467" cy="287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exitArea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2868CC-8F64-476E-8629-DBE207ECB021}"/>
              </a:ext>
            </a:extLst>
          </p:cNvPr>
          <p:cNvSpPr/>
          <p:nvPr/>
        </p:nvSpPr>
        <p:spPr>
          <a:xfrm>
            <a:off x="774091" y="915608"/>
            <a:ext cx="1913467" cy="2074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walkSpeed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isPassive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isEntering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isRiding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isExiting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674640-7E3E-4B81-B028-73E6E928B2CF}"/>
              </a:ext>
            </a:extLst>
          </p:cNvPr>
          <p:cNvSpPr/>
          <p:nvPr/>
        </p:nvSpPr>
        <p:spPr>
          <a:xfrm>
            <a:off x="774091" y="2995992"/>
            <a:ext cx="1913467" cy="2074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move()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enter()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exit()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23B836-B693-4DFB-9AEB-F8B8E5BEC347}"/>
              </a:ext>
            </a:extLst>
          </p:cNvPr>
          <p:cNvSpPr/>
          <p:nvPr/>
        </p:nvSpPr>
        <p:spPr>
          <a:xfrm>
            <a:off x="3282649" y="909561"/>
            <a:ext cx="1913467" cy="2074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maxCapacity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entranceRate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entranceLength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EBD324-9725-4446-81B2-EBFAFDDA8B37}"/>
              </a:ext>
            </a:extLst>
          </p:cNvPr>
          <p:cNvSpPr/>
          <p:nvPr/>
        </p:nvSpPr>
        <p:spPr>
          <a:xfrm>
            <a:off x="3282649" y="2989945"/>
            <a:ext cx="1913467" cy="2074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countEntered()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E6C1C7-A40B-45EA-AE89-300A1D9853CC}"/>
              </a:ext>
            </a:extLst>
          </p:cNvPr>
          <p:cNvSpPr/>
          <p:nvPr/>
        </p:nvSpPr>
        <p:spPr>
          <a:xfrm>
            <a:off x="5791207" y="924075"/>
            <a:ext cx="1913467" cy="2074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escSpeed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escLength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passiveCapacity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activeCapacity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D7E12E-4CA0-416C-BDBE-5627E394FC32}"/>
              </a:ext>
            </a:extLst>
          </p:cNvPr>
          <p:cNvSpPr/>
          <p:nvPr/>
        </p:nvSpPr>
        <p:spPr>
          <a:xfrm>
            <a:off x="5791207" y="2985409"/>
            <a:ext cx="1913467" cy="2074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B483D9-E4D3-47EE-BB13-B7E4951DC651}"/>
              </a:ext>
            </a:extLst>
          </p:cNvPr>
          <p:cNvSpPr/>
          <p:nvPr/>
        </p:nvSpPr>
        <p:spPr>
          <a:xfrm>
            <a:off x="8299765" y="902301"/>
            <a:ext cx="1913467" cy="2074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maxCapacity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exitRate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exitLength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8108B2-7A2E-4E41-95CC-4C1624D27CAC}"/>
              </a:ext>
            </a:extLst>
          </p:cNvPr>
          <p:cNvSpPr/>
          <p:nvPr/>
        </p:nvSpPr>
        <p:spPr>
          <a:xfrm>
            <a:off x="8299765" y="2963635"/>
            <a:ext cx="1913467" cy="2074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countExited()</a:t>
            </a:r>
          </a:p>
        </p:txBody>
      </p:sp>
    </p:spTree>
    <p:extLst>
      <p:ext uri="{BB962C8B-B14F-4D97-AF65-F5344CB8AC3E}">
        <p14:creationId xmlns:p14="http://schemas.microsoft.com/office/powerpoint/2010/main" val="241869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121</Words>
  <Application>Microsoft Office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Rhyse Bendell</dc:creator>
  <cp:lastModifiedBy>Rhyse Bendell</cp:lastModifiedBy>
  <cp:revision>31</cp:revision>
  <dcterms:created xsi:type="dcterms:W3CDTF">2019-09-04T01:07:18Z</dcterms:created>
  <dcterms:modified xsi:type="dcterms:W3CDTF">2019-09-04T19:10:25Z</dcterms:modified>
</cp:coreProperties>
</file>