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6" r:id="rId6"/>
    <p:sldId id="260" r:id="rId7"/>
    <p:sldId id="265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35D8-BA62-4468-80FB-4CE19550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2B97-2F86-47AE-A729-30F793B17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169B-905A-4B89-A897-94C21D79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5C2F-0234-473A-BDA7-F2685FAD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6235-49AE-4DEE-8BE6-2D75469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2641-3759-4FBA-858C-C19A6D82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1E089-C055-4E89-B954-E3FDA3244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A419-1C81-4512-B6D4-9C35F10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8CAA-829F-4215-A222-8623A20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2468-8936-4430-BB95-587EC5B1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18766-4A36-45E2-AE17-C64919A4F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6EE4D-DFEF-47C1-B0AD-B70FBC68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5467-CC7E-4C4B-8226-C2187D78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EC6-1951-425B-8970-F285761F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D94E-9BD0-48BB-9950-9AE1FF84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F4C-E690-441B-861C-64D20588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09C6-CEFB-485D-93D2-00951514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9862-8FBF-4B22-85D6-3B92BAA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564D-9FD5-4461-B6DB-1F4A7995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CAA8-1BCE-48B6-A628-763DF3C3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4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067-E461-44A7-8D8C-236ABDE3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5143-98A4-4B77-AE77-2CE1C355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F41C-B375-478C-84EA-61BB9AB5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4594-23C2-48BA-9FA6-47B58B05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BA75-FE32-495A-80E3-32495415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BB0F-7B01-4F40-A8CA-C6F07FA0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4C3D-90DB-4EA1-A369-96AA41007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7A6DC-A72E-4365-87CC-FFDB2DA7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8595-1C4A-4E2F-9152-369B93E3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CEA6E-E9B7-4356-AC75-12BE5E23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6BFA4-A522-4BA4-8F41-81DD569D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2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65B7-81C0-4291-91DC-D71D6593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DAB2-9219-4E49-9F43-DC123008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A282D-0C8D-45C2-86D4-7FB0FC11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FD908-7166-4555-856D-726FE12B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F1FA2-CE0E-49E2-8370-06ABB31B7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E76CC-D824-4360-8C94-4F919F06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7B966-F99B-449D-87FE-52303CE2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04D62-2D96-44DC-A8A2-5E8E64F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4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D1B-6085-4B44-B438-3EA742F5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58C1C-1B6E-4335-8E38-CFA829AD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3352C-22B3-4FD3-A836-08B5D41B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A1FA9-FDCC-48AD-BA45-F4071998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58FEE-6ECA-41E0-9632-728E008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ADC0-A6DB-44DF-96DC-B031A1C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8CC6-F0DD-4B19-A479-584F4178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F80-0060-4289-807C-806791AE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73D0-3CE6-4541-A80C-B1845A24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CB608-9DC4-4B43-AE4D-0F8A01621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7BAD-6B37-4BF6-97C1-EBE2263C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F175-3022-4ACC-9649-F575172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819-2A21-4D39-B68E-00528AA1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2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8096-6A8D-404F-82AF-043EF44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D0D40-A636-4CF3-8750-A13CC0814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B852-4DFD-4B0A-92C3-1DE4F0BD2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F96C7-5C06-48AD-9129-503339A1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BA0BC-A814-4214-9456-120DD31F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F4DCF-45D3-4224-85D7-CFB2420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7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B35B2-E2E8-44A8-8657-609A026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F77B5-2A15-4CFC-97B1-366809A6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9854-B1B1-41B9-A995-4B84B8673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933C-7F72-4D65-B9D0-773D60ED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A811-4AC3-44E1-89D7-64584125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5D3F75-BD07-407A-A0DE-DB524DAC3C0F}"/>
              </a:ext>
            </a:extLst>
          </p:cNvPr>
          <p:cNvSpPr/>
          <p:nvPr/>
        </p:nvSpPr>
        <p:spPr>
          <a:xfrm>
            <a:off x="1045029" y="360291"/>
            <a:ext cx="2933495" cy="2388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INPUTS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passEntryRate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passExitRate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passengerMoveRate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passengerIsActiveRider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25EBB-25E2-4ABA-B340-28BCB62231F9}"/>
              </a:ext>
            </a:extLst>
          </p:cNvPr>
          <p:cNvSpPr/>
          <p:nvPr/>
        </p:nvSpPr>
        <p:spPr>
          <a:xfrm>
            <a:off x="4423691" y="360291"/>
            <a:ext cx="3344617" cy="2388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SYSTEM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escalatorBaseSpeed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escalatorEntryLength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escalatorExitLength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escalatorAllowsActiveTranslate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escalatorCapacity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602B2-220F-45C6-9CB5-E8E4FF512462}"/>
              </a:ext>
            </a:extLst>
          </p:cNvPr>
          <p:cNvSpPr/>
          <p:nvPr/>
        </p:nvSpPr>
        <p:spPr>
          <a:xfrm>
            <a:off x="8076391" y="360292"/>
            <a:ext cx="2887134" cy="23883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OUTPUTS</a:t>
            </a:r>
          </a:p>
          <a:p>
            <a:pPr algn="ctr"/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passengersTranslated(t)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DFBD2E-3C91-4161-BFE4-4CB9DC37F8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78524" y="1554466"/>
            <a:ext cx="44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E41BC-54BE-4304-8887-CD52ADF7259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768308" y="1554466"/>
            <a:ext cx="308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C39C7DD-B7B5-4E8F-ACA2-FB06737B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73" y="2865274"/>
            <a:ext cx="1532686" cy="13873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339406-BB8A-4BA5-BE90-EB6F0BAD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273" y="4369252"/>
            <a:ext cx="1526080" cy="13543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D65BD29-CF5F-4C13-B10F-6EF42F7B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833" y="4632670"/>
            <a:ext cx="869885" cy="9618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36D92E-C438-48E4-9A42-6EA01442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76833" y="3032470"/>
            <a:ext cx="869885" cy="961824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656906-B900-4108-81C1-2B79C03966FF}"/>
              </a:ext>
            </a:extLst>
          </p:cNvPr>
          <p:cNvSpPr/>
          <p:nvPr/>
        </p:nvSpPr>
        <p:spPr>
          <a:xfrm>
            <a:off x="1117600" y="2857500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3E836D8-2A18-4208-B9C8-0879F13DE421}"/>
              </a:ext>
            </a:extLst>
          </p:cNvPr>
          <p:cNvSpPr/>
          <p:nvPr/>
        </p:nvSpPr>
        <p:spPr>
          <a:xfrm>
            <a:off x="1144408" y="4478226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F955712-E247-4E85-964C-B9F88DAF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496" y="3192473"/>
            <a:ext cx="1595008" cy="17952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FB243C1-B731-40EB-A94B-56F93702C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871" y="5287838"/>
            <a:ext cx="1039250" cy="3062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FDACB86-81CC-4672-8027-D4FE26A20785}"/>
              </a:ext>
            </a:extLst>
          </p:cNvPr>
          <p:cNvSpPr txBox="1"/>
          <p:nvPr/>
        </p:nvSpPr>
        <p:spPr>
          <a:xfrm>
            <a:off x="9137481" y="5327965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Icon credit to:</a:t>
            </a:r>
          </a:p>
        </p:txBody>
      </p:sp>
    </p:spTree>
    <p:extLst>
      <p:ext uri="{BB962C8B-B14F-4D97-AF65-F5344CB8AC3E}">
        <p14:creationId xmlns:p14="http://schemas.microsoft.com/office/powerpoint/2010/main" val="29233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168FF7-2750-4452-938F-07848D1C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06" y="2103274"/>
            <a:ext cx="1532686" cy="1387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84091-C89C-42E2-9C92-DDB676D7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06" y="3607252"/>
            <a:ext cx="1526080" cy="13543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DD4822-869D-490A-A6C7-F310371A1584}"/>
              </a:ext>
            </a:extLst>
          </p:cNvPr>
          <p:cNvSpPr/>
          <p:nvPr/>
        </p:nvSpPr>
        <p:spPr>
          <a:xfrm>
            <a:off x="1117600" y="2857500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55708D-46EE-44B1-88AF-B6982940EE0C}"/>
              </a:ext>
            </a:extLst>
          </p:cNvPr>
          <p:cNvSpPr/>
          <p:nvPr/>
        </p:nvSpPr>
        <p:spPr>
          <a:xfrm>
            <a:off x="8463365" y="2793644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A723D-6E98-401B-9C91-B427F2D7105F}"/>
              </a:ext>
            </a:extLst>
          </p:cNvPr>
          <p:cNvSpPr txBox="1"/>
          <p:nvPr/>
        </p:nvSpPr>
        <p:spPr>
          <a:xfrm>
            <a:off x="3792930" y="1247032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59742-2C85-4920-82D2-222C1F229D8C}"/>
              </a:ext>
            </a:extLst>
          </p:cNvPr>
          <p:cNvSpPr txBox="1"/>
          <p:nvPr/>
        </p:nvSpPr>
        <p:spPr>
          <a:xfrm>
            <a:off x="992983" y="1254421"/>
            <a:ext cx="9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353F8-E8F9-4AD7-8926-3C0A4970FB4C}"/>
              </a:ext>
            </a:extLst>
          </p:cNvPr>
          <p:cNvSpPr txBox="1"/>
          <p:nvPr/>
        </p:nvSpPr>
        <p:spPr>
          <a:xfrm>
            <a:off x="7675492" y="1214690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30FCD-3780-46B2-A8AD-AF76E53759A9}"/>
              </a:ext>
            </a:extLst>
          </p:cNvPr>
          <p:cNvSpPr txBox="1"/>
          <p:nvPr/>
        </p:nvSpPr>
        <p:spPr>
          <a:xfrm>
            <a:off x="10522973" y="1214690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7C583-057A-4767-82AF-F7AD38D406DB}"/>
              </a:ext>
            </a:extLst>
          </p:cNvPr>
          <p:cNvSpPr txBox="1"/>
          <p:nvPr/>
        </p:nvSpPr>
        <p:spPr>
          <a:xfrm>
            <a:off x="4815322" y="1675626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entEscEnd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4B381-C4C0-4EC1-B353-6E26E6B6535C}"/>
              </a:ext>
            </a:extLst>
          </p:cNvPr>
          <p:cNvSpPr txBox="1"/>
          <p:nvPr/>
        </p:nvSpPr>
        <p:spPr>
          <a:xfrm>
            <a:off x="6341402" y="1675626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entEscStart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038AA-EA25-4D2E-BB1A-43457517D7F3}"/>
              </a:ext>
            </a:extLst>
          </p:cNvPr>
          <p:cNvSpPr txBox="1"/>
          <p:nvPr/>
        </p:nvSpPr>
        <p:spPr>
          <a:xfrm>
            <a:off x="4865687" y="4961565"/>
            <a:ext cx="114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exEscStart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5EBCD4-C1CF-4D83-8913-748BB5C8668D}"/>
              </a:ext>
            </a:extLst>
          </p:cNvPr>
          <p:cNvSpPr txBox="1"/>
          <p:nvPr/>
        </p:nvSpPr>
        <p:spPr>
          <a:xfrm>
            <a:off x="6310249" y="4961565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exEscEnd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752915-50DE-4E1C-A16C-8128F9B54A93}"/>
              </a:ext>
            </a:extLst>
          </p:cNvPr>
          <p:cNvCxnSpPr/>
          <p:nvPr/>
        </p:nvCxnSpPr>
        <p:spPr>
          <a:xfrm flipH="1">
            <a:off x="6963463" y="2493818"/>
            <a:ext cx="393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F15052-1FD9-44D5-8DA7-63DCB4E55A34}"/>
              </a:ext>
            </a:extLst>
          </p:cNvPr>
          <p:cNvCxnSpPr/>
          <p:nvPr/>
        </p:nvCxnSpPr>
        <p:spPr>
          <a:xfrm flipH="1">
            <a:off x="1246909" y="2493818"/>
            <a:ext cx="400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2EE6E1-107E-4ED5-8021-73D87555DDDF}"/>
              </a:ext>
            </a:extLst>
          </p:cNvPr>
          <p:cNvCxnSpPr>
            <a:cxnSpLocks/>
          </p:cNvCxnSpPr>
          <p:nvPr/>
        </p:nvCxnSpPr>
        <p:spPr>
          <a:xfrm>
            <a:off x="6986199" y="4401127"/>
            <a:ext cx="393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6543B1-61ED-426E-BDDE-46F43E8D72CC}"/>
              </a:ext>
            </a:extLst>
          </p:cNvPr>
          <p:cNvCxnSpPr>
            <a:cxnSpLocks/>
          </p:cNvCxnSpPr>
          <p:nvPr/>
        </p:nvCxnSpPr>
        <p:spPr>
          <a:xfrm>
            <a:off x="1269645" y="4401127"/>
            <a:ext cx="400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8715A-D51F-43B8-8E38-968B01B3917C}"/>
              </a:ext>
            </a:extLst>
          </p:cNvPr>
          <p:cNvCxnSpPr/>
          <p:nvPr/>
        </p:nvCxnSpPr>
        <p:spPr>
          <a:xfrm>
            <a:off x="1117600" y="1584022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EE6863-DE54-43A6-A1CA-252EBBB6727C}"/>
              </a:ext>
            </a:extLst>
          </p:cNvPr>
          <p:cNvCxnSpPr/>
          <p:nvPr/>
        </p:nvCxnSpPr>
        <p:spPr>
          <a:xfrm>
            <a:off x="3852333" y="1584022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0ABA63-CDBB-4611-AD30-89F4590662CA}"/>
              </a:ext>
            </a:extLst>
          </p:cNvPr>
          <p:cNvCxnSpPr/>
          <p:nvPr/>
        </p:nvCxnSpPr>
        <p:spPr>
          <a:xfrm>
            <a:off x="6910436" y="2104044"/>
            <a:ext cx="0" cy="27432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F0D75C-D9C7-4B74-A9FF-7FB9865032A9}"/>
              </a:ext>
            </a:extLst>
          </p:cNvPr>
          <p:cNvCxnSpPr/>
          <p:nvPr/>
        </p:nvCxnSpPr>
        <p:spPr>
          <a:xfrm>
            <a:off x="8463365" y="1616364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2F5766-DBAF-461C-AE4C-1335DC015DED}"/>
              </a:ext>
            </a:extLst>
          </p:cNvPr>
          <p:cNvCxnSpPr/>
          <p:nvPr/>
        </p:nvCxnSpPr>
        <p:spPr>
          <a:xfrm>
            <a:off x="11198098" y="1493235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448222-9DE4-464D-99AA-9F09B58B624C}"/>
              </a:ext>
            </a:extLst>
          </p:cNvPr>
          <p:cNvCxnSpPr/>
          <p:nvPr/>
        </p:nvCxnSpPr>
        <p:spPr>
          <a:xfrm>
            <a:off x="5379286" y="2119019"/>
            <a:ext cx="0" cy="27432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95B667-DC87-46DF-973C-A246BD566D24}"/>
              </a:ext>
            </a:extLst>
          </p:cNvPr>
          <p:cNvCxnSpPr/>
          <p:nvPr/>
        </p:nvCxnSpPr>
        <p:spPr>
          <a:xfrm>
            <a:off x="1117600" y="1034473"/>
            <a:ext cx="674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45289D-FB6E-45B5-ABC4-8720892F6F6B}"/>
              </a:ext>
            </a:extLst>
          </p:cNvPr>
          <p:cNvSpPr txBox="1"/>
          <p:nvPr/>
        </p:nvSpPr>
        <p:spPr>
          <a:xfrm>
            <a:off x="1178744" y="7032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110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4C8C0C0-7943-4A3F-9E1E-BC7AA9F1F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28954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53155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80811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923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Entrance/Exit Rate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Entrance/Exit Rate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9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1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EF2305-C831-4363-92F1-979E70DAB51F}"/>
              </a:ext>
            </a:extLst>
          </p:cNvPr>
          <p:cNvSpPr/>
          <p:nvPr/>
        </p:nvSpPr>
        <p:spPr>
          <a:xfrm>
            <a:off x="7213603" y="397931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ED25A-B2B4-49E9-8FC7-68624DA6D979}"/>
              </a:ext>
            </a:extLst>
          </p:cNvPr>
          <p:cNvSpPr/>
          <p:nvPr/>
        </p:nvSpPr>
        <p:spPr>
          <a:xfrm>
            <a:off x="7213602" y="397932"/>
            <a:ext cx="1913467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Escalator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3B17A-BE0B-4518-8F57-4151611F6CC9}"/>
              </a:ext>
            </a:extLst>
          </p:cNvPr>
          <p:cNvSpPr/>
          <p:nvPr/>
        </p:nvSpPr>
        <p:spPr>
          <a:xfrm>
            <a:off x="4438843" y="1601343"/>
            <a:ext cx="1913467" cy="658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1D561-81FF-4B23-ABFD-670835A660F1}"/>
              </a:ext>
            </a:extLst>
          </p:cNvPr>
          <p:cNvSpPr/>
          <p:nvPr/>
        </p:nvSpPr>
        <p:spPr>
          <a:xfrm>
            <a:off x="4438842" y="1601344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entranceArea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3D67F5-27D3-4ACD-A6BA-A59253B4D0AE}"/>
              </a:ext>
            </a:extLst>
          </p:cNvPr>
          <p:cNvSpPr/>
          <p:nvPr/>
        </p:nvSpPr>
        <p:spPr>
          <a:xfrm>
            <a:off x="9999139" y="913989"/>
            <a:ext cx="1913467" cy="798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6E276-08BA-4158-85F9-8BDE57206502}"/>
              </a:ext>
            </a:extLst>
          </p:cNvPr>
          <p:cNvSpPr/>
          <p:nvPr/>
        </p:nvSpPr>
        <p:spPr>
          <a:xfrm>
            <a:off x="9999138" y="913990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exitArea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264E4-FB6B-435E-9A3C-59CFA958D8C5}"/>
              </a:ext>
            </a:extLst>
          </p:cNvPr>
          <p:cNvSpPr/>
          <p:nvPr/>
        </p:nvSpPr>
        <p:spPr>
          <a:xfrm>
            <a:off x="7213603" y="2226731"/>
            <a:ext cx="1913467" cy="658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381D9-BED3-490C-B4EE-B2B8F40D0E69}"/>
              </a:ext>
            </a:extLst>
          </p:cNvPr>
          <p:cNvSpPr/>
          <p:nvPr/>
        </p:nvSpPr>
        <p:spPr>
          <a:xfrm>
            <a:off x="7213602" y="2226732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4A45E-62FA-4BD0-B6F7-F3E6066EDAEE}"/>
              </a:ext>
            </a:extLst>
          </p:cNvPr>
          <p:cNvSpPr/>
          <p:nvPr/>
        </p:nvSpPr>
        <p:spPr>
          <a:xfrm>
            <a:off x="5452535" y="4389965"/>
            <a:ext cx="2226736" cy="70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44493C-ED9F-4133-B74D-D22557B53216}"/>
              </a:ext>
            </a:extLst>
          </p:cNvPr>
          <p:cNvSpPr/>
          <p:nvPr/>
        </p:nvSpPr>
        <p:spPr>
          <a:xfrm>
            <a:off x="5452534" y="4389965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passiveRideSection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24828-8129-4453-8D27-EE184CEB6F4C}"/>
              </a:ext>
            </a:extLst>
          </p:cNvPr>
          <p:cNvSpPr/>
          <p:nvPr/>
        </p:nvSpPr>
        <p:spPr>
          <a:xfrm>
            <a:off x="8729138" y="4389965"/>
            <a:ext cx="2226736" cy="70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06C70-6BB3-420F-B107-699285BFE536}"/>
              </a:ext>
            </a:extLst>
          </p:cNvPr>
          <p:cNvSpPr/>
          <p:nvPr/>
        </p:nvSpPr>
        <p:spPr>
          <a:xfrm>
            <a:off x="8729137" y="4389965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activeRideSection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26FC-E071-4F77-A5A8-6490C0544112}"/>
              </a:ext>
            </a:extLst>
          </p:cNvPr>
          <p:cNvSpPr/>
          <p:nvPr/>
        </p:nvSpPr>
        <p:spPr>
          <a:xfrm>
            <a:off x="1930403" y="397931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359F-36E2-48C3-92F7-D51CC4239CF3}"/>
              </a:ext>
            </a:extLst>
          </p:cNvPr>
          <p:cNvSpPr/>
          <p:nvPr/>
        </p:nvSpPr>
        <p:spPr>
          <a:xfrm>
            <a:off x="1930402" y="397932"/>
            <a:ext cx="1913467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E63E4-5763-44F0-AB11-766DE6E2E805}"/>
              </a:ext>
            </a:extLst>
          </p:cNvPr>
          <p:cNvSpPr/>
          <p:nvPr/>
        </p:nvSpPr>
        <p:spPr>
          <a:xfrm>
            <a:off x="701965" y="3395136"/>
            <a:ext cx="2007370" cy="863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2F4EC-DFB9-41EC-BFFC-3CE11E0CFF6F}"/>
              </a:ext>
            </a:extLst>
          </p:cNvPr>
          <p:cNvSpPr/>
          <p:nvPr/>
        </p:nvSpPr>
        <p:spPr>
          <a:xfrm>
            <a:off x="701964" y="3395137"/>
            <a:ext cx="2007370" cy="279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activePassengers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8B106F-F7C3-4F89-92CA-A4ECAB125A65}"/>
              </a:ext>
            </a:extLst>
          </p:cNvPr>
          <p:cNvSpPr/>
          <p:nvPr/>
        </p:nvSpPr>
        <p:spPr>
          <a:xfrm>
            <a:off x="2993738" y="4235444"/>
            <a:ext cx="2110509" cy="863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74B04-B0CE-438E-B4F7-8FBABAD622AE}"/>
              </a:ext>
            </a:extLst>
          </p:cNvPr>
          <p:cNvSpPr/>
          <p:nvPr/>
        </p:nvSpPr>
        <p:spPr>
          <a:xfrm>
            <a:off x="2993737" y="4235445"/>
            <a:ext cx="2110509" cy="279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passivePassengers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ED9B4C6-1475-4437-A094-3553D37640E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474064" y="2159868"/>
            <a:ext cx="1466854" cy="1003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56EE83C-447F-4C9E-BEC8-2C954D08A8AE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rot="16200000" flipV="1">
            <a:off x="2315542" y="2501994"/>
            <a:ext cx="2305047" cy="1161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275337-63C7-4EF2-A586-011E0C6AB03F}"/>
              </a:ext>
            </a:extLst>
          </p:cNvPr>
          <p:cNvCxnSpPr>
            <a:stCxn id="7" idx="0"/>
            <a:endCxn id="16" idx="3"/>
          </p:cNvCxnSpPr>
          <p:nvPr/>
        </p:nvCxnSpPr>
        <p:spPr>
          <a:xfrm rot="16200000" flipV="1">
            <a:off x="4401134" y="606902"/>
            <a:ext cx="437179" cy="1551706"/>
          </a:xfrm>
          <a:prstGeom prst="bentConnector2">
            <a:avLst/>
          </a:prstGeom>
          <a:ln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72A251-0EC2-4253-9391-AE31CD88FE7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H="1" flipV="1">
            <a:off x="7348295" y="-2590436"/>
            <a:ext cx="103152" cy="7112003"/>
          </a:xfrm>
          <a:prstGeom prst="bentConnector4">
            <a:avLst>
              <a:gd name="adj1" fmla="val -642459"/>
              <a:gd name="adj2" fmla="val 56726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26C3D2A-ECF8-4077-A112-18D559692D8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9127070" y="1164165"/>
            <a:ext cx="872069" cy="149173"/>
          </a:xfrm>
          <a:prstGeom prst="bentConnector3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06C4F4-976E-45BB-B02E-17950C5DAC9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8022170" y="2078565"/>
            <a:ext cx="296334" cy="1"/>
          </a:xfrm>
          <a:prstGeom prst="bentConnector3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A4F132-2588-4B7C-9116-4D5CC2B82B5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6352310" y="1164165"/>
            <a:ext cx="861293" cy="766607"/>
          </a:xfrm>
          <a:prstGeom prst="bentConnector3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141268E-CC34-485B-A5DD-C698775FBDA0}"/>
              </a:ext>
            </a:extLst>
          </p:cNvPr>
          <p:cNvCxnSpPr>
            <a:cxnSpLocks/>
          </p:cNvCxnSpPr>
          <p:nvPr/>
        </p:nvCxnSpPr>
        <p:spPr>
          <a:xfrm rot="10800000">
            <a:off x="3838483" y="1327724"/>
            <a:ext cx="3393205" cy="1368907"/>
          </a:xfrm>
          <a:prstGeom prst="bentConnector3">
            <a:avLst>
              <a:gd name="adj1" fmla="val 86358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59128A-405C-4E57-A235-472542C69F3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6615931" y="2835560"/>
            <a:ext cx="1504377" cy="1604435"/>
          </a:xfrm>
          <a:prstGeom prst="bentConnector3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1E7C287-5E71-4D4C-A87C-9CE6D8C23D5C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rot="16200000" flipV="1">
            <a:off x="8254233" y="2801693"/>
            <a:ext cx="1504377" cy="1672168"/>
          </a:xfrm>
          <a:prstGeom prst="bentConnector3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3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9CFF72-CB29-477F-A430-88BC1943E2C4}"/>
              </a:ext>
            </a:extLst>
          </p:cNvPr>
          <p:cNvSpPr/>
          <p:nvPr/>
        </p:nvSpPr>
        <p:spPr>
          <a:xfrm>
            <a:off x="2027238" y="838200"/>
            <a:ext cx="7594600" cy="333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4E054-989B-4558-B13D-4C72324F0F6E}"/>
              </a:ext>
            </a:extLst>
          </p:cNvPr>
          <p:cNvSpPr/>
          <p:nvPr/>
        </p:nvSpPr>
        <p:spPr>
          <a:xfrm>
            <a:off x="198436" y="838199"/>
            <a:ext cx="1401763" cy="333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58598-6BFA-4F15-8584-ED142BA6D098}"/>
              </a:ext>
            </a:extLst>
          </p:cNvPr>
          <p:cNvSpPr/>
          <p:nvPr/>
        </p:nvSpPr>
        <p:spPr>
          <a:xfrm>
            <a:off x="198437" y="838200"/>
            <a:ext cx="1401763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Subway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399788-3EF1-493D-90C7-3D5EE92F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62" y="863600"/>
            <a:ext cx="7458075" cy="33051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C6FA1A-B5DC-42DF-B436-861473D2C95C}"/>
              </a:ext>
            </a:extLst>
          </p:cNvPr>
          <p:cNvCxnSpPr>
            <a:stCxn id="7" idx="3"/>
          </p:cNvCxnSpPr>
          <p:nvPr/>
        </p:nvCxnSpPr>
        <p:spPr>
          <a:xfrm flipV="1">
            <a:off x="1600200" y="1083733"/>
            <a:ext cx="427038" cy="2117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0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EF2305-C831-4363-92F1-979E70DAB51F}"/>
              </a:ext>
            </a:extLst>
          </p:cNvPr>
          <p:cNvSpPr/>
          <p:nvPr/>
        </p:nvSpPr>
        <p:spPr>
          <a:xfrm>
            <a:off x="7213603" y="397931"/>
            <a:ext cx="2091260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isEntranceEscalator: boolean</a:t>
            </a:r>
          </a:p>
          <a:p>
            <a:r>
              <a:rPr lang="en-US" sz="1200" dirty="0">
                <a:solidFill>
                  <a:schemeClr val="tx1"/>
                </a:solidFill>
              </a:rPr>
              <a:t>escBounds: [float,float]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ED25A-B2B4-49E9-8FC7-68624DA6D979}"/>
              </a:ext>
            </a:extLst>
          </p:cNvPr>
          <p:cNvSpPr/>
          <p:nvPr/>
        </p:nvSpPr>
        <p:spPr>
          <a:xfrm>
            <a:off x="7213602" y="397932"/>
            <a:ext cx="2091260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Escalator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3B17A-BE0B-4518-8F57-4151611F6CC9}"/>
              </a:ext>
            </a:extLst>
          </p:cNvPr>
          <p:cNvSpPr/>
          <p:nvPr/>
        </p:nvSpPr>
        <p:spPr>
          <a:xfrm>
            <a:off x="4438843" y="1601343"/>
            <a:ext cx="1991588" cy="1531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maxFlowRate: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entranceBounds: [float,float]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generatePassenger()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1D561-81FF-4B23-ABFD-670835A660F1}"/>
              </a:ext>
            </a:extLst>
          </p:cNvPr>
          <p:cNvSpPr/>
          <p:nvPr/>
        </p:nvSpPr>
        <p:spPr>
          <a:xfrm>
            <a:off x="4438842" y="1601344"/>
            <a:ext cx="1991588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entranceArea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3D67F5-27D3-4ACD-A6BA-A59253B4D0AE}"/>
              </a:ext>
            </a:extLst>
          </p:cNvPr>
          <p:cNvSpPr/>
          <p:nvPr/>
        </p:nvSpPr>
        <p:spPr>
          <a:xfrm>
            <a:off x="9999139" y="913989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maxFlowRate: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exitBounds: [float,float]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generatePassenger()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6E276-08BA-4158-85F9-8BDE57206502}"/>
              </a:ext>
            </a:extLst>
          </p:cNvPr>
          <p:cNvSpPr/>
          <p:nvPr/>
        </p:nvSpPr>
        <p:spPr>
          <a:xfrm>
            <a:off x="9999138" y="913990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exitArea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264E4-FB6B-435E-9A3C-59CFA958D8C5}"/>
              </a:ext>
            </a:extLst>
          </p:cNvPr>
          <p:cNvSpPr/>
          <p:nvPr/>
        </p:nvSpPr>
        <p:spPr>
          <a:xfrm>
            <a:off x="7213603" y="2226731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maxOccupancy: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canAddPassenger: boolean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381D9-BED3-490C-B4EE-B2B8F40D0E69}"/>
              </a:ext>
            </a:extLst>
          </p:cNvPr>
          <p:cNvSpPr/>
          <p:nvPr/>
        </p:nvSpPr>
        <p:spPr>
          <a:xfrm>
            <a:off x="7213602" y="2226732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4A45E-62FA-4BD0-B6F7-F3E6066EDAEE}"/>
              </a:ext>
            </a:extLst>
          </p:cNvPr>
          <p:cNvSpPr/>
          <p:nvPr/>
        </p:nvSpPr>
        <p:spPr>
          <a:xfrm>
            <a:off x="5452535" y="4389964"/>
            <a:ext cx="2226736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baseMoveRate: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passiveOccupancy: integer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44493C-ED9F-4133-B74D-D22557B53216}"/>
              </a:ext>
            </a:extLst>
          </p:cNvPr>
          <p:cNvSpPr/>
          <p:nvPr/>
        </p:nvSpPr>
        <p:spPr>
          <a:xfrm>
            <a:off x="5452534" y="4389965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passiveRideSection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24828-8129-4453-8D27-EE184CEB6F4C}"/>
              </a:ext>
            </a:extLst>
          </p:cNvPr>
          <p:cNvSpPr/>
          <p:nvPr/>
        </p:nvSpPr>
        <p:spPr>
          <a:xfrm>
            <a:off x="8729138" y="4389964"/>
            <a:ext cx="2226736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baseMoveRate: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activeOccupancy: integer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06C70-6BB3-420F-B107-699285BFE536}"/>
              </a:ext>
            </a:extLst>
          </p:cNvPr>
          <p:cNvSpPr/>
          <p:nvPr/>
        </p:nvSpPr>
        <p:spPr>
          <a:xfrm>
            <a:off x="8729137" y="4389965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activeRideSection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26FC-E071-4F77-A5A8-6490C0544112}"/>
              </a:ext>
            </a:extLst>
          </p:cNvPr>
          <p:cNvSpPr/>
          <p:nvPr/>
        </p:nvSpPr>
        <p:spPr>
          <a:xfrm>
            <a:off x="1747223" y="160867"/>
            <a:ext cx="2096648" cy="221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isActive: Boolean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currentLocation: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position: (float)</a:t>
            </a:r>
          </a:p>
          <a:p>
            <a:r>
              <a:rPr lang="en-US" sz="1200" dirty="0">
                <a:solidFill>
                  <a:schemeClr val="tx1"/>
                </a:solidFill>
              </a:rPr>
              <a:t>isEnteringPassenger: Boolean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enter()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move()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exit()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board()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359F-36E2-48C3-92F7-D51CC4239CF3}"/>
              </a:ext>
            </a:extLst>
          </p:cNvPr>
          <p:cNvSpPr/>
          <p:nvPr/>
        </p:nvSpPr>
        <p:spPr>
          <a:xfrm>
            <a:off x="1747223" y="160866"/>
            <a:ext cx="2096647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E63E4-5763-44F0-AB11-766DE6E2E805}"/>
              </a:ext>
            </a:extLst>
          </p:cNvPr>
          <p:cNvSpPr/>
          <p:nvPr/>
        </p:nvSpPr>
        <p:spPr>
          <a:xfrm>
            <a:off x="701965" y="3395136"/>
            <a:ext cx="2007370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activeMoveRate: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walkSpeed: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escMoveRate: float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2F4EC-DFB9-41EC-BFFC-3CE11E0CFF6F}"/>
              </a:ext>
            </a:extLst>
          </p:cNvPr>
          <p:cNvSpPr/>
          <p:nvPr/>
        </p:nvSpPr>
        <p:spPr>
          <a:xfrm>
            <a:off x="701964" y="3395137"/>
            <a:ext cx="2007370" cy="279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activePassenger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8B106F-F7C3-4F89-92CA-A4ECAB125A65}"/>
              </a:ext>
            </a:extLst>
          </p:cNvPr>
          <p:cNvSpPr/>
          <p:nvPr/>
        </p:nvSpPr>
        <p:spPr>
          <a:xfrm>
            <a:off x="2512291" y="5096930"/>
            <a:ext cx="2110509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walkSpeed: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escMoveRate: float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74B04-B0CE-438E-B4F7-8FBABAD622AE}"/>
              </a:ext>
            </a:extLst>
          </p:cNvPr>
          <p:cNvSpPr/>
          <p:nvPr/>
        </p:nvSpPr>
        <p:spPr>
          <a:xfrm>
            <a:off x="2512290" y="5096931"/>
            <a:ext cx="2110509" cy="279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passivePassenger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ED9B4C6-1475-4437-A094-3553D37640E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697369" y="2383171"/>
            <a:ext cx="1020246" cy="1003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56EE83C-447F-4C9E-BEC8-2C954D08A8AE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rot="16200000" flipV="1">
            <a:off x="1820526" y="3349912"/>
            <a:ext cx="2722041" cy="771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275337-63C7-4EF2-A586-011E0C6AB03F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4434858" y="601566"/>
            <a:ext cx="403404" cy="1596152"/>
          </a:xfrm>
          <a:prstGeom prst="bentConnector2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72A251-0EC2-4253-9391-AE31CD88FE7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H="1" flipV="1">
            <a:off x="7348295" y="-2590436"/>
            <a:ext cx="103152" cy="7112003"/>
          </a:xfrm>
          <a:prstGeom prst="bentConnector4">
            <a:avLst>
              <a:gd name="adj1" fmla="val -642459"/>
              <a:gd name="adj2" fmla="val 56726"/>
            </a:avLst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26C3D2A-ECF8-4077-A112-18D559692D8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9304863" y="1164165"/>
            <a:ext cx="694276" cy="516058"/>
          </a:xfrm>
          <a:prstGeom prst="bentConnector3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06C4F4-976E-45BB-B02E-17950C5DAC94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8066618" y="2034117"/>
            <a:ext cx="296334" cy="88897"/>
          </a:xfrm>
          <a:prstGeom prst="bentConnector3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A4F132-2588-4B7C-9116-4D5CC2B82B5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6430431" y="1164165"/>
            <a:ext cx="783172" cy="1202840"/>
          </a:xfrm>
          <a:prstGeom prst="bentConnector3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141268E-CC34-485B-A5DD-C698775FBDA0}"/>
              </a:ext>
            </a:extLst>
          </p:cNvPr>
          <p:cNvCxnSpPr>
            <a:cxnSpLocks/>
          </p:cNvCxnSpPr>
          <p:nvPr/>
        </p:nvCxnSpPr>
        <p:spPr>
          <a:xfrm rot="10800000">
            <a:off x="3838482" y="1675732"/>
            <a:ext cx="3385896" cy="1715175"/>
          </a:xfrm>
          <a:prstGeom prst="bentConnector3">
            <a:avLst>
              <a:gd name="adj1" fmla="val 87008"/>
            </a:avLst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59128A-405C-4E57-A235-472542C69F3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7052736" y="3272365"/>
            <a:ext cx="630767" cy="1604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1E7C287-5E71-4D4C-A87C-9CE6D8C23D5C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rot="16200000" flipV="1">
            <a:off x="8691038" y="3238498"/>
            <a:ext cx="630767" cy="1672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7BFFD8-97FB-4698-97DF-116B5BF910AE}"/>
              </a:ext>
            </a:extLst>
          </p:cNvPr>
          <p:cNvCxnSpPr/>
          <p:nvPr/>
        </p:nvCxnSpPr>
        <p:spPr>
          <a:xfrm>
            <a:off x="1933097" y="1481902"/>
            <a:ext cx="1908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5E58F5A-2B7D-4908-B18B-20B21D0F4456}"/>
              </a:ext>
            </a:extLst>
          </p:cNvPr>
          <p:cNvCxnSpPr/>
          <p:nvPr/>
        </p:nvCxnSpPr>
        <p:spPr>
          <a:xfrm>
            <a:off x="4438842" y="2647950"/>
            <a:ext cx="199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76F56-6C84-4CFA-A2D3-C2821D9A61D5}"/>
              </a:ext>
            </a:extLst>
          </p:cNvPr>
          <p:cNvCxnSpPr/>
          <p:nvPr/>
        </p:nvCxnSpPr>
        <p:spPr>
          <a:xfrm>
            <a:off x="9999138" y="1930398"/>
            <a:ext cx="1913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0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9CFF72-CB29-477F-A430-88BC1943E2C4}"/>
              </a:ext>
            </a:extLst>
          </p:cNvPr>
          <p:cNvSpPr/>
          <p:nvPr/>
        </p:nvSpPr>
        <p:spPr>
          <a:xfrm>
            <a:off x="2027237" y="838200"/>
            <a:ext cx="8818563" cy="515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4E054-989B-4558-B13D-4C72324F0F6E}"/>
              </a:ext>
            </a:extLst>
          </p:cNvPr>
          <p:cNvSpPr/>
          <p:nvPr/>
        </p:nvSpPr>
        <p:spPr>
          <a:xfrm>
            <a:off x="198437" y="838200"/>
            <a:ext cx="1547236" cy="515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activePassengers: integer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exitCount: integer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entCount: integer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numberEntEsc: integer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numberExEsc: integer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time: float</a:t>
            </a:r>
          </a:p>
          <a:p>
            <a:r>
              <a:rPr lang="en-US" sz="1000" dirty="0">
                <a:solidFill>
                  <a:schemeClr val="tx1"/>
                </a:solidFill>
              </a:rPr>
              <a:t>dt: float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58598-6BFA-4F15-8584-ED142BA6D098}"/>
              </a:ext>
            </a:extLst>
          </p:cNvPr>
          <p:cNvSpPr/>
          <p:nvPr/>
        </p:nvSpPr>
        <p:spPr>
          <a:xfrm>
            <a:off x="198437" y="838200"/>
            <a:ext cx="154723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Subway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C7B61D-FCB1-4DBF-8BB0-6E4C45176F3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45673" y="1080655"/>
            <a:ext cx="281564" cy="5195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E939C74-93BA-4FA5-B8E2-C0C7F4AAD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48" y="936826"/>
            <a:ext cx="8655339" cy="49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85944-82C2-4E02-874A-87D551B8BEA2}"/>
              </a:ext>
            </a:extLst>
          </p:cNvPr>
          <p:cNvSpPr/>
          <p:nvPr/>
        </p:nvSpPr>
        <p:spPr>
          <a:xfrm>
            <a:off x="657830" y="82383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Entrance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652AE-FCD3-447F-A45A-2E34C645FB13}"/>
              </a:ext>
            </a:extLst>
          </p:cNvPr>
          <p:cNvSpPr/>
          <p:nvPr/>
        </p:nvSpPr>
        <p:spPr>
          <a:xfrm>
            <a:off x="437091" y="307367"/>
            <a:ext cx="10078509" cy="2571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9784C-9F0E-4AE8-B904-968566BC9C34}"/>
              </a:ext>
            </a:extLst>
          </p:cNvPr>
          <p:cNvSpPr/>
          <p:nvPr/>
        </p:nvSpPr>
        <p:spPr>
          <a:xfrm>
            <a:off x="437091" y="307367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Subway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7B8E1-DC7C-41FA-A3A0-DBB1DEAF23B7}"/>
              </a:ext>
            </a:extLst>
          </p:cNvPr>
          <p:cNvSpPr/>
          <p:nvPr/>
        </p:nvSpPr>
        <p:spPr>
          <a:xfrm>
            <a:off x="657830" y="1932967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D1B19-3214-4B14-BAF3-8345E8BA3FF1}"/>
              </a:ext>
            </a:extLst>
          </p:cNvPr>
          <p:cNvSpPr/>
          <p:nvPr/>
        </p:nvSpPr>
        <p:spPr>
          <a:xfrm>
            <a:off x="657830" y="1094769"/>
            <a:ext cx="1254278" cy="42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spawnPassenger()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936F1D-9875-46DB-9257-32641027FCAD}"/>
              </a:ext>
            </a:extLst>
          </p:cNvPr>
          <p:cNvSpPr/>
          <p:nvPr/>
        </p:nvSpPr>
        <p:spPr>
          <a:xfrm>
            <a:off x="657830" y="2203902"/>
            <a:ext cx="1254278" cy="42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spawnPassenger()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B6BF4-0E00-4575-B44B-3D7C6040303F}"/>
              </a:ext>
            </a:extLst>
          </p:cNvPr>
          <p:cNvSpPr/>
          <p:nvPr/>
        </p:nvSpPr>
        <p:spPr>
          <a:xfrm>
            <a:off x="2146832" y="117391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73CA3-3269-4600-9FF1-F87FDEDF8A1B}"/>
              </a:ext>
            </a:extLst>
          </p:cNvPr>
          <p:cNvSpPr/>
          <p:nvPr/>
        </p:nvSpPr>
        <p:spPr>
          <a:xfrm>
            <a:off x="3590458" y="1134340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 through entrance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45D9D-C8C7-49E4-9660-0A927A9D9E42}"/>
              </a:ext>
            </a:extLst>
          </p:cNvPr>
          <p:cNvSpPr/>
          <p:nvPr/>
        </p:nvSpPr>
        <p:spPr>
          <a:xfrm>
            <a:off x="5047073" y="1134338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Board escalator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02CE5-D8A3-4684-818F-178499F25C7B}"/>
              </a:ext>
            </a:extLst>
          </p:cNvPr>
          <p:cNvSpPr/>
          <p:nvPr/>
        </p:nvSpPr>
        <p:spPr>
          <a:xfrm>
            <a:off x="6495863" y="1134338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Ride escalator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2E12E4-66FB-49DC-AAD0-E8F30367FA3F}"/>
              </a:ext>
            </a:extLst>
          </p:cNvPr>
          <p:cNvSpPr/>
          <p:nvPr/>
        </p:nvSpPr>
        <p:spPr>
          <a:xfrm>
            <a:off x="7944653" y="1134338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 Escalator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D0175-6A4F-4B91-AD4A-62445CEEF503}"/>
              </a:ext>
            </a:extLst>
          </p:cNvPr>
          <p:cNvSpPr/>
          <p:nvPr/>
        </p:nvSpPr>
        <p:spPr>
          <a:xfrm>
            <a:off x="9436316" y="1128440"/>
            <a:ext cx="946302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72283E-101D-44F1-97FA-38DEB1489EC0}"/>
              </a:ext>
            </a:extLst>
          </p:cNvPr>
          <p:cNvSpPr/>
          <p:nvPr/>
        </p:nvSpPr>
        <p:spPr>
          <a:xfrm>
            <a:off x="2138365" y="227991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29BE9-416F-41CE-A44D-1FF05D0470FD}"/>
              </a:ext>
            </a:extLst>
          </p:cNvPr>
          <p:cNvSpPr/>
          <p:nvPr/>
        </p:nvSpPr>
        <p:spPr>
          <a:xfrm>
            <a:off x="3581991" y="2240340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 through exit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FE51CA-D7DB-47B9-BEAB-113B87576599}"/>
              </a:ext>
            </a:extLst>
          </p:cNvPr>
          <p:cNvSpPr/>
          <p:nvPr/>
        </p:nvSpPr>
        <p:spPr>
          <a:xfrm>
            <a:off x="5038606" y="2240338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Board escalator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BD4E5-84C7-4974-A601-1590F26F5F77}"/>
              </a:ext>
            </a:extLst>
          </p:cNvPr>
          <p:cNvSpPr/>
          <p:nvPr/>
        </p:nvSpPr>
        <p:spPr>
          <a:xfrm>
            <a:off x="6487396" y="2240338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Ride escalator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D589F-0859-4107-9107-22E7C8CA25A1}"/>
              </a:ext>
            </a:extLst>
          </p:cNvPr>
          <p:cNvSpPr/>
          <p:nvPr/>
        </p:nvSpPr>
        <p:spPr>
          <a:xfrm>
            <a:off x="7936186" y="2240338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 Escalator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2014EA-5FBE-4A1C-8771-78FACB01F7EA}"/>
              </a:ext>
            </a:extLst>
          </p:cNvPr>
          <p:cNvSpPr/>
          <p:nvPr/>
        </p:nvSpPr>
        <p:spPr>
          <a:xfrm>
            <a:off x="9455734" y="2240338"/>
            <a:ext cx="946302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257630-E061-4717-9B51-56E6F45ED0F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1912108" y="1309382"/>
            <a:ext cx="23472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84D257-2542-44AB-9D9E-72D888B8982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01110" y="1309382"/>
            <a:ext cx="189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3CAAC8-B363-4877-8372-5B32CC40EE6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844736" y="1309381"/>
            <a:ext cx="2023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4CE1D2-CB0C-4D43-B4B1-030DD91CC13A}"/>
              </a:ext>
            </a:extLst>
          </p:cNvPr>
          <p:cNvCxnSpPr>
            <a:stCxn id="12" idx="3"/>
          </p:cNvCxnSpPr>
          <p:nvPr/>
        </p:nvCxnSpPr>
        <p:spPr>
          <a:xfrm>
            <a:off x="6301351" y="1309381"/>
            <a:ext cx="2295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F5D665-4C68-4E5F-85EF-5A146C2A4C3E}"/>
              </a:ext>
            </a:extLst>
          </p:cNvPr>
          <p:cNvCxnSpPr>
            <a:stCxn id="13" idx="3"/>
          </p:cNvCxnSpPr>
          <p:nvPr/>
        </p:nvCxnSpPr>
        <p:spPr>
          <a:xfrm flipV="1">
            <a:off x="7750141" y="1309380"/>
            <a:ext cx="237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F00D3D-AF51-4590-98F6-04036646F30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9198931" y="1303483"/>
            <a:ext cx="237385" cy="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6A2254-AEEC-48F7-B26F-8F90AC010212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1912108" y="2415382"/>
            <a:ext cx="226257" cy="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8D4E6B-762B-4CE0-BF73-182422DB499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392643" y="2415382"/>
            <a:ext cx="189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C85453-E59C-4DC1-8C27-FDFF9ED81EA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4836269" y="2415381"/>
            <a:ext cx="2023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70D3B0-4870-4383-B4BB-09B18D19A53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292884" y="2415381"/>
            <a:ext cx="19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60667F-06B9-449B-B82A-CAD03BECE36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7741674" y="2415381"/>
            <a:ext cx="19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0C6E11-0D23-4FF1-B696-B33225C8592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9190464" y="2415381"/>
            <a:ext cx="265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5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96F7AD-3F93-4BD3-8947-CB213C45F1D2}"/>
              </a:ext>
            </a:extLst>
          </p:cNvPr>
          <p:cNvSpPr/>
          <p:nvPr/>
        </p:nvSpPr>
        <p:spPr>
          <a:xfrm>
            <a:off x="310092" y="26503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8875F-ECB4-4FB3-BAFB-6A5FD407ABB1}"/>
              </a:ext>
            </a:extLst>
          </p:cNvPr>
          <p:cNvSpPr/>
          <p:nvPr/>
        </p:nvSpPr>
        <p:spPr>
          <a:xfrm>
            <a:off x="1975004" y="26503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93309-174D-4884-9D4D-E105C640E4A1}"/>
              </a:ext>
            </a:extLst>
          </p:cNvPr>
          <p:cNvSpPr/>
          <p:nvPr/>
        </p:nvSpPr>
        <p:spPr>
          <a:xfrm>
            <a:off x="2304903" y="1791588"/>
            <a:ext cx="1254278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 escBounds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escBounds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11A28-D0E6-4407-9035-2B752529A69E}"/>
              </a:ext>
            </a:extLst>
          </p:cNvPr>
          <p:cNvSpPr/>
          <p:nvPr/>
        </p:nvSpPr>
        <p:spPr>
          <a:xfrm>
            <a:off x="2304903" y="1791588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(position):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233F66-891F-401F-AA66-BE4C7BBB90B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564370" y="400502"/>
            <a:ext cx="41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363F4E-9B00-419E-A82E-E12E02602957}"/>
              </a:ext>
            </a:extLst>
          </p:cNvPr>
          <p:cNvCxnSpPr>
            <a:cxnSpLocks/>
          </p:cNvCxnSpPr>
          <p:nvPr/>
        </p:nvCxnSpPr>
        <p:spPr>
          <a:xfrm>
            <a:off x="2304903" y="2316536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44A116-945C-418E-9FA1-6CA0CC364287}"/>
              </a:ext>
            </a:extLst>
          </p:cNvPr>
          <p:cNvCxnSpPr>
            <a:cxnSpLocks/>
          </p:cNvCxnSpPr>
          <p:nvPr/>
        </p:nvCxnSpPr>
        <p:spPr>
          <a:xfrm>
            <a:off x="2304903" y="2620419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CD5B7B-649C-4B5F-BE1C-2DEDA3A822BC}"/>
              </a:ext>
            </a:extLst>
          </p:cNvPr>
          <p:cNvCxnSpPr>
            <a:cxnSpLocks/>
          </p:cNvCxnSpPr>
          <p:nvPr/>
        </p:nvCxnSpPr>
        <p:spPr>
          <a:xfrm>
            <a:off x="3559181" y="2202984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947767-2277-4CB7-B5F7-52D8EA40577C}"/>
              </a:ext>
            </a:extLst>
          </p:cNvPr>
          <p:cNvSpPr/>
          <p:nvPr/>
        </p:nvSpPr>
        <p:spPr>
          <a:xfrm>
            <a:off x="5438321" y="1649250"/>
            <a:ext cx="752628" cy="977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65C592-7E22-4626-A66E-57C5D5E11D5D}"/>
              </a:ext>
            </a:extLst>
          </p:cNvPr>
          <p:cNvSpPr/>
          <p:nvPr/>
        </p:nvSpPr>
        <p:spPr>
          <a:xfrm>
            <a:off x="5438321" y="1649250"/>
            <a:ext cx="752628" cy="27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(isActive)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0A72BC-25E9-440D-B1EC-1979677724AE}"/>
              </a:ext>
            </a:extLst>
          </p:cNvPr>
          <p:cNvCxnSpPr/>
          <p:nvPr/>
        </p:nvCxnSpPr>
        <p:spPr>
          <a:xfrm>
            <a:off x="5438321" y="2264903"/>
            <a:ext cx="752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C68597C-B8E1-494F-BEFA-5E012830F487}"/>
              </a:ext>
            </a:extLst>
          </p:cNvPr>
          <p:cNvSpPr/>
          <p:nvPr/>
        </p:nvSpPr>
        <p:spPr>
          <a:xfrm>
            <a:off x="2308301" y="594905"/>
            <a:ext cx="920981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position + moveRate*dt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909B8A-2234-4DCC-AC61-4D3F7A6E473B}"/>
              </a:ext>
            </a:extLst>
          </p:cNvPr>
          <p:cNvSpPr/>
          <p:nvPr/>
        </p:nvSpPr>
        <p:spPr>
          <a:xfrm>
            <a:off x="3413127" y="265034"/>
            <a:ext cx="1381276" cy="936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5066B-7E91-4D46-8853-CCF1644BF496}"/>
              </a:ext>
            </a:extLst>
          </p:cNvPr>
          <p:cNvSpPr/>
          <p:nvPr/>
        </p:nvSpPr>
        <p:spPr>
          <a:xfrm>
            <a:off x="3413127" y="265034"/>
            <a:ext cx="1381276" cy="27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(isEnteringPassenger):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775591-64BD-489A-BF49-64E6FB2398E7}"/>
              </a:ext>
            </a:extLst>
          </p:cNvPr>
          <p:cNvCxnSpPr>
            <a:cxnSpLocks/>
          </p:cNvCxnSpPr>
          <p:nvPr/>
        </p:nvCxnSpPr>
        <p:spPr>
          <a:xfrm>
            <a:off x="3413127" y="863753"/>
            <a:ext cx="1381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A14681-7026-43D3-B891-9A50994133F2}"/>
              </a:ext>
            </a:extLst>
          </p:cNvPr>
          <p:cNvSpPr/>
          <p:nvPr/>
        </p:nvSpPr>
        <p:spPr>
          <a:xfrm>
            <a:off x="2304903" y="1089825"/>
            <a:ext cx="924378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position - moveRate*dt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267EF0-7578-4C38-9423-1BB659DC8812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3229281" y="733112"/>
            <a:ext cx="183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67DA16-ABC2-48EE-85CD-AD46396EB1C3}"/>
              </a:ext>
            </a:extLst>
          </p:cNvPr>
          <p:cNvCxnSpPr/>
          <p:nvPr/>
        </p:nvCxnSpPr>
        <p:spPr>
          <a:xfrm flipH="1" flipV="1">
            <a:off x="3229281" y="1160597"/>
            <a:ext cx="183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F945E2-F99D-4D4D-AD24-7EE08494D935}"/>
              </a:ext>
            </a:extLst>
          </p:cNvPr>
          <p:cNvCxnSpPr>
            <a:cxnSpLocks/>
          </p:cNvCxnSpPr>
          <p:nvPr/>
        </p:nvCxnSpPr>
        <p:spPr>
          <a:xfrm flipV="1">
            <a:off x="3229281" y="390177"/>
            <a:ext cx="183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1C55A0B-1638-41D5-AB65-05A0F24B86D0}"/>
              </a:ext>
            </a:extLst>
          </p:cNvPr>
          <p:cNvSpPr/>
          <p:nvPr/>
        </p:nvSpPr>
        <p:spPr>
          <a:xfrm>
            <a:off x="676276" y="611850"/>
            <a:ext cx="1185334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Escalator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Entrance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8CD8AF0-7BCE-44ED-9EE9-F2A1621AF4D3}"/>
              </a:ext>
            </a:extLst>
          </p:cNvPr>
          <p:cNvSpPr/>
          <p:nvPr/>
        </p:nvSpPr>
        <p:spPr>
          <a:xfrm>
            <a:off x="676275" y="611850"/>
            <a:ext cx="1185335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(currentLocation):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065343-3173-4F8A-A230-7C5BD2FC6477}"/>
              </a:ext>
            </a:extLst>
          </p:cNvPr>
          <p:cNvCxnSpPr>
            <a:cxnSpLocks/>
          </p:cNvCxnSpPr>
          <p:nvPr/>
        </p:nvCxnSpPr>
        <p:spPr>
          <a:xfrm>
            <a:off x="676275" y="1440681"/>
            <a:ext cx="1185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2BCC135-E201-480A-B008-544FA3E9E607}"/>
              </a:ext>
            </a:extLst>
          </p:cNvPr>
          <p:cNvCxnSpPr>
            <a:cxnSpLocks/>
            <a:stCxn id="51" idx="1"/>
            <a:endCxn id="68" idx="3"/>
          </p:cNvCxnSpPr>
          <p:nvPr/>
        </p:nvCxnSpPr>
        <p:spPr>
          <a:xfrm rot="10800000">
            <a:off x="1861611" y="747319"/>
            <a:ext cx="446691" cy="54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1246F9E-B047-45CE-9216-F876A4E5275A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rot="10800000">
            <a:off x="1861611" y="747319"/>
            <a:ext cx="443293" cy="549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6412138-F2F2-4EAD-B937-7B467F4E1380}"/>
              </a:ext>
            </a:extLst>
          </p:cNvPr>
          <p:cNvCxnSpPr>
            <a:cxnSpLocks/>
          </p:cNvCxnSpPr>
          <p:nvPr/>
        </p:nvCxnSpPr>
        <p:spPr>
          <a:xfrm>
            <a:off x="676274" y="1153478"/>
            <a:ext cx="1185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8B16DB-36AF-4EF9-8822-6E1106EF6A62}"/>
              </a:ext>
            </a:extLst>
          </p:cNvPr>
          <p:cNvCxnSpPr>
            <a:cxnSpLocks/>
          </p:cNvCxnSpPr>
          <p:nvPr/>
        </p:nvCxnSpPr>
        <p:spPr>
          <a:xfrm>
            <a:off x="3559180" y="2470136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B4AEAA-C3E2-44CC-AB29-19BE1AF4AD5B}"/>
              </a:ext>
            </a:extLst>
          </p:cNvPr>
          <p:cNvSpPr/>
          <p:nvPr/>
        </p:nvSpPr>
        <p:spPr>
          <a:xfrm>
            <a:off x="2304903" y="3384996"/>
            <a:ext cx="1254278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 entBounds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entBounds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73873EE-50EA-4D85-9BAC-D35EC2E60C4E}"/>
              </a:ext>
            </a:extLst>
          </p:cNvPr>
          <p:cNvSpPr/>
          <p:nvPr/>
        </p:nvSpPr>
        <p:spPr>
          <a:xfrm>
            <a:off x="2304903" y="3384996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(position):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4FF181-BD96-40ED-8D0A-893D7F59A49F}"/>
              </a:ext>
            </a:extLst>
          </p:cNvPr>
          <p:cNvCxnSpPr>
            <a:cxnSpLocks/>
          </p:cNvCxnSpPr>
          <p:nvPr/>
        </p:nvCxnSpPr>
        <p:spPr>
          <a:xfrm>
            <a:off x="2304903" y="3909944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F67B124-AA23-4217-A8D1-CE18031A3F69}"/>
              </a:ext>
            </a:extLst>
          </p:cNvPr>
          <p:cNvCxnSpPr>
            <a:cxnSpLocks/>
          </p:cNvCxnSpPr>
          <p:nvPr/>
        </p:nvCxnSpPr>
        <p:spPr>
          <a:xfrm>
            <a:off x="2304903" y="4213827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3818F21-3D06-48FC-A5C5-1B88B0CF32F2}"/>
              </a:ext>
            </a:extLst>
          </p:cNvPr>
          <p:cNvSpPr/>
          <p:nvPr/>
        </p:nvSpPr>
        <p:spPr>
          <a:xfrm>
            <a:off x="3743027" y="4205671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walkSpeed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41F6FB-4D48-4660-B9CD-625C6EB8F221}"/>
              </a:ext>
            </a:extLst>
          </p:cNvPr>
          <p:cNvCxnSpPr>
            <a:cxnSpLocks/>
          </p:cNvCxnSpPr>
          <p:nvPr/>
        </p:nvCxnSpPr>
        <p:spPr>
          <a:xfrm>
            <a:off x="3559181" y="4380592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D525A1D-B270-47EC-9E2D-A90958FA7D96}"/>
              </a:ext>
            </a:extLst>
          </p:cNvPr>
          <p:cNvCxnSpPr>
            <a:cxnSpLocks/>
          </p:cNvCxnSpPr>
          <p:nvPr/>
        </p:nvCxnSpPr>
        <p:spPr>
          <a:xfrm>
            <a:off x="3559180" y="4063544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6793FD6-39F2-4541-8B1B-15A5FFAC30C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72877" y="1008596"/>
            <a:ext cx="1632026" cy="918460"/>
          </a:xfrm>
          <a:prstGeom prst="bentConnector3">
            <a:avLst>
              <a:gd name="adj1" fmla="val -212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94FD866-9084-46BC-86BA-671EFB868599}"/>
              </a:ext>
            </a:extLst>
          </p:cNvPr>
          <p:cNvCxnSpPr>
            <a:cxnSpLocks/>
            <a:stCxn id="67" idx="1"/>
            <a:endCxn id="84" idx="1"/>
          </p:cNvCxnSpPr>
          <p:nvPr/>
        </p:nvCxnSpPr>
        <p:spPr>
          <a:xfrm rot="10800000" flipH="1" flipV="1">
            <a:off x="676275" y="1202856"/>
            <a:ext cx="1628627" cy="2317608"/>
          </a:xfrm>
          <a:prstGeom prst="bentConnector3">
            <a:avLst>
              <a:gd name="adj1" fmla="val -140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28E45D-709B-4944-B64C-F59E966BC31D}"/>
              </a:ext>
            </a:extLst>
          </p:cNvPr>
          <p:cNvSpPr/>
          <p:nvPr/>
        </p:nvSpPr>
        <p:spPr>
          <a:xfrm>
            <a:off x="2304901" y="4706620"/>
            <a:ext cx="1254278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 exBounds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exBounds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D48E31-C098-4910-B2C9-79CED1858F00}"/>
              </a:ext>
            </a:extLst>
          </p:cNvPr>
          <p:cNvSpPr/>
          <p:nvPr/>
        </p:nvSpPr>
        <p:spPr>
          <a:xfrm>
            <a:off x="2304901" y="4706620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(position)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5D44B04-0BC4-483F-8535-7309AFE88811}"/>
              </a:ext>
            </a:extLst>
          </p:cNvPr>
          <p:cNvCxnSpPr>
            <a:cxnSpLocks/>
          </p:cNvCxnSpPr>
          <p:nvPr/>
        </p:nvCxnSpPr>
        <p:spPr>
          <a:xfrm>
            <a:off x="2304901" y="5231568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BE35AF4-C44F-4E01-A936-031F372FB7B8}"/>
              </a:ext>
            </a:extLst>
          </p:cNvPr>
          <p:cNvCxnSpPr>
            <a:cxnSpLocks/>
          </p:cNvCxnSpPr>
          <p:nvPr/>
        </p:nvCxnSpPr>
        <p:spPr>
          <a:xfrm>
            <a:off x="2304901" y="5535451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DADE66-DFFE-454E-83F2-666E9B7A4889}"/>
              </a:ext>
            </a:extLst>
          </p:cNvPr>
          <p:cNvSpPr/>
          <p:nvPr/>
        </p:nvSpPr>
        <p:spPr>
          <a:xfrm>
            <a:off x="3743025" y="5527295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walkSpeed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C14879-FCAE-46FB-A5F6-092071E3A733}"/>
              </a:ext>
            </a:extLst>
          </p:cNvPr>
          <p:cNvCxnSpPr>
            <a:cxnSpLocks/>
          </p:cNvCxnSpPr>
          <p:nvPr/>
        </p:nvCxnSpPr>
        <p:spPr>
          <a:xfrm>
            <a:off x="3559179" y="5118016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F5C86DD-843E-4117-AE35-C7239E3F9FB7}"/>
              </a:ext>
            </a:extLst>
          </p:cNvPr>
          <p:cNvCxnSpPr>
            <a:cxnSpLocks/>
          </p:cNvCxnSpPr>
          <p:nvPr/>
        </p:nvCxnSpPr>
        <p:spPr>
          <a:xfrm>
            <a:off x="3559179" y="5702216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5F0680-1788-4557-A65C-8094A272257B}"/>
              </a:ext>
            </a:extLst>
          </p:cNvPr>
          <p:cNvSpPr/>
          <p:nvPr/>
        </p:nvSpPr>
        <p:spPr>
          <a:xfrm>
            <a:off x="3743024" y="5245011"/>
            <a:ext cx="1381276" cy="28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645ED09-0D09-4C50-ABDA-AE6ED8D8E6B0}"/>
              </a:ext>
            </a:extLst>
          </p:cNvPr>
          <p:cNvSpPr/>
          <p:nvPr/>
        </p:nvSpPr>
        <p:spPr>
          <a:xfrm>
            <a:off x="3743024" y="4965783"/>
            <a:ext cx="1381276" cy="28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35967B3-BBC9-4536-9E38-4500F037058D}"/>
              </a:ext>
            </a:extLst>
          </p:cNvPr>
          <p:cNvCxnSpPr>
            <a:cxnSpLocks/>
          </p:cNvCxnSpPr>
          <p:nvPr/>
        </p:nvCxnSpPr>
        <p:spPr>
          <a:xfrm>
            <a:off x="3559178" y="5385168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80B056F-7827-456A-B6F7-840860DEA590}"/>
              </a:ext>
            </a:extLst>
          </p:cNvPr>
          <p:cNvCxnSpPr>
            <a:cxnSpLocks/>
            <a:stCxn id="67" idx="2"/>
            <a:endCxn id="102" idx="1"/>
          </p:cNvCxnSpPr>
          <p:nvPr/>
        </p:nvCxnSpPr>
        <p:spPr>
          <a:xfrm rot="16200000" flipH="1">
            <a:off x="262809" y="2799996"/>
            <a:ext cx="3048226" cy="1035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E4D0A63-72D4-4159-9751-394933F3C3EA}"/>
              </a:ext>
            </a:extLst>
          </p:cNvPr>
          <p:cNvSpPr/>
          <p:nvPr/>
        </p:nvSpPr>
        <p:spPr>
          <a:xfrm>
            <a:off x="6600218" y="1957104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activeMoveRate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B30F550-9249-479A-A65C-849D7F67D778}"/>
              </a:ext>
            </a:extLst>
          </p:cNvPr>
          <p:cNvSpPr/>
          <p:nvPr/>
        </p:nvSpPr>
        <p:spPr>
          <a:xfrm>
            <a:off x="6600218" y="2310282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escMoveRate 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2F4F8BE-7163-4082-939E-CA04FF65C1DF}"/>
              </a:ext>
            </a:extLst>
          </p:cNvPr>
          <p:cNvCxnSpPr>
            <a:cxnSpLocks/>
            <a:stCxn id="23" idx="3"/>
            <a:endCxn id="120" idx="1"/>
          </p:cNvCxnSpPr>
          <p:nvPr/>
        </p:nvCxnSpPr>
        <p:spPr>
          <a:xfrm flipV="1">
            <a:off x="6190949" y="2133693"/>
            <a:ext cx="409269" cy="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27470A6-BC3E-46AE-ACA6-13BE6ACFFC1C}"/>
              </a:ext>
            </a:extLst>
          </p:cNvPr>
          <p:cNvCxnSpPr>
            <a:cxnSpLocks/>
          </p:cNvCxnSpPr>
          <p:nvPr/>
        </p:nvCxnSpPr>
        <p:spPr>
          <a:xfrm flipV="1">
            <a:off x="6190948" y="2452737"/>
            <a:ext cx="409269" cy="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2F6150F-D7B6-4CC4-8A58-4772AE1F2750}"/>
              </a:ext>
            </a:extLst>
          </p:cNvPr>
          <p:cNvSpPr/>
          <p:nvPr/>
        </p:nvSpPr>
        <p:spPr>
          <a:xfrm>
            <a:off x="3746445" y="3831522"/>
            <a:ext cx="1377854" cy="360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ent():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entCount = entCount + 1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7AD1803-74D7-4465-B84C-F0E9186F5E84}"/>
              </a:ext>
            </a:extLst>
          </p:cNvPr>
          <p:cNvSpPr/>
          <p:nvPr/>
        </p:nvSpPr>
        <p:spPr>
          <a:xfrm>
            <a:off x="3743023" y="2345984"/>
            <a:ext cx="1381276" cy="28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“Entrance”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6ADD6B0-EC59-40CA-A573-CBA88DF75B02}"/>
              </a:ext>
            </a:extLst>
          </p:cNvPr>
          <p:cNvSpPr/>
          <p:nvPr/>
        </p:nvSpPr>
        <p:spPr>
          <a:xfrm>
            <a:off x="3743023" y="2062523"/>
            <a:ext cx="1381276" cy="280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“Exit”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6C68EBD6-EF9F-473E-B8EF-C52DF924E037}"/>
              </a:ext>
            </a:extLst>
          </p:cNvPr>
          <p:cNvCxnSpPr>
            <a:endCxn id="36" idx="1"/>
          </p:cNvCxnSpPr>
          <p:nvPr/>
        </p:nvCxnSpPr>
        <p:spPr>
          <a:xfrm flipV="1">
            <a:off x="3559178" y="1784690"/>
            <a:ext cx="1879143" cy="1025185"/>
          </a:xfrm>
          <a:prstGeom prst="bentConnector3">
            <a:avLst>
              <a:gd name="adj1" fmla="val 8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48CD16D-EE0E-467D-B635-E74C3970ED6C}"/>
              </a:ext>
            </a:extLst>
          </p:cNvPr>
          <p:cNvSpPr/>
          <p:nvPr/>
        </p:nvSpPr>
        <p:spPr>
          <a:xfrm>
            <a:off x="5282159" y="3124495"/>
            <a:ext cx="1466508" cy="34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(exEscalator, canAddPass)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93F406B-D01B-4863-BCB1-F97EDB8D2BFE}"/>
              </a:ext>
            </a:extLst>
          </p:cNvPr>
          <p:cNvSpPr/>
          <p:nvPr/>
        </p:nvSpPr>
        <p:spPr>
          <a:xfrm>
            <a:off x="5282158" y="3124409"/>
            <a:ext cx="1466508" cy="977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965EBA8-5161-456F-942B-E2D5CEF0B11F}"/>
              </a:ext>
            </a:extLst>
          </p:cNvPr>
          <p:cNvCxnSpPr>
            <a:cxnSpLocks/>
          </p:cNvCxnSpPr>
          <p:nvPr/>
        </p:nvCxnSpPr>
        <p:spPr>
          <a:xfrm>
            <a:off x="5282158" y="3751370"/>
            <a:ext cx="14665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AED053E-87B9-43B0-BCB1-07669B675D62}"/>
              </a:ext>
            </a:extLst>
          </p:cNvPr>
          <p:cNvCxnSpPr>
            <a:cxnSpLocks/>
          </p:cNvCxnSpPr>
          <p:nvPr/>
        </p:nvCxnSpPr>
        <p:spPr>
          <a:xfrm flipV="1">
            <a:off x="3559178" y="3247323"/>
            <a:ext cx="1722979" cy="522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C5CB17C-1102-46CE-BC47-0E1123F2166C}"/>
              </a:ext>
            </a:extLst>
          </p:cNvPr>
          <p:cNvSpPr/>
          <p:nvPr/>
        </p:nvSpPr>
        <p:spPr>
          <a:xfrm>
            <a:off x="2228851" y="1612588"/>
            <a:ext cx="5829300" cy="14192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901B77C-35C8-4637-80DD-7D41633C512B}"/>
              </a:ext>
            </a:extLst>
          </p:cNvPr>
          <p:cNvSpPr/>
          <p:nvPr/>
        </p:nvSpPr>
        <p:spPr>
          <a:xfrm>
            <a:off x="2152193" y="3070737"/>
            <a:ext cx="9439731" cy="29235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8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335</Words>
  <Application>Microsoft Office PowerPoint</Application>
  <PresentationFormat>Widescreen</PresentationFormat>
  <Paragraphs>180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Rhyse Bendell</dc:creator>
  <cp:lastModifiedBy>Rhyse Bendell</cp:lastModifiedBy>
  <cp:revision>103</cp:revision>
  <dcterms:created xsi:type="dcterms:W3CDTF">2019-09-04T01:07:18Z</dcterms:created>
  <dcterms:modified xsi:type="dcterms:W3CDTF">2019-09-04T23:23:54Z</dcterms:modified>
</cp:coreProperties>
</file>