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51d783a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51d783a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51d783aa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51d783aa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51d783aa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51d783aa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1d783aa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1d783aa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1d783aa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1d783aa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1d783aa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1d783aa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1d783aa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1d783a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1d783aa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51d783aa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1d783aa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51d783aa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1d783aa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51d783aa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1d783aa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51d783aa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ostgresql.org/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25" y="456175"/>
            <a:ext cx="3810701" cy="254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>
            <a:off x="1751228" y="24139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97325" y="20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Ingresamos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19350" y="894132"/>
            <a:ext cx="75057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Accedemos a PgAdmin4 en nuestros programas</a:t>
            </a:r>
            <a:br>
              <a:rPr lang="en"/>
            </a:br>
            <a:r>
              <a:rPr lang="en"/>
              <a:t>Esperamos unos minutos para el primer inicio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Ingresamos master password</a:t>
            </a:r>
            <a:br>
              <a:rPr lang="en"/>
            </a:br>
            <a:r>
              <a:rPr lang="en"/>
              <a:t>Default: 123456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575" y="2233976"/>
            <a:ext cx="5130825" cy="26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663" y="704425"/>
            <a:ext cx="13430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66600" y="20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Conectamos al server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688625" y="894132"/>
            <a:ext cx="75057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Ingresamos contraseña de usuario postgres, esta puede haber sido solicitada en el proceso de instalación. Asegurar que sea la misma contraseña</a:t>
            </a:r>
            <a:br>
              <a:rPr lang="en"/>
            </a:br>
            <a:r>
              <a:rPr lang="en"/>
              <a:t>Default: postgres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75" y="1059398"/>
            <a:ext cx="6041875" cy="1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66600" y="20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Finalización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688625" y="894132"/>
            <a:ext cx="75057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Ya podemos usar PostgreSQL!!</a:t>
            </a:r>
            <a:endParaRPr sz="1500"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50" y="894125"/>
            <a:ext cx="5807550" cy="24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05000" y="11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Descarga de instalador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05000" y="693325"/>
            <a:ext cx="5376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Descargamos el último instalador desde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https://www.postgresql.org/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75" y="1182325"/>
            <a:ext cx="7521458" cy="365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3539025" y="2318425"/>
            <a:ext cx="1032900" cy="3837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205000" y="20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Seleccionamos SO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50" y="1352150"/>
            <a:ext cx="8583877" cy="22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05000" y="193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de descarga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25" y="1039050"/>
            <a:ext cx="8322324" cy="36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383800" y="1765675"/>
            <a:ext cx="1032900" cy="237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565825" y="231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Escogemos últ. ver. Disponible para nuestro SO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250" y="854800"/>
            <a:ext cx="6372825" cy="36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2763650" y="2878800"/>
            <a:ext cx="867600" cy="253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704400" y="2878800"/>
            <a:ext cx="867600" cy="253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4572000" y="1962975"/>
            <a:ext cx="867600" cy="253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5593000" y="1962975"/>
            <a:ext cx="867600" cy="253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543800" y="2878800"/>
            <a:ext cx="867600" cy="253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5593000" y="1657050"/>
            <a:ext cx="867600" cy="2532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6394825" y="854800"/>
            <a:ext cx="2456700" cy="742200"/>
          </a:xfrm>
          <a:prstGeom prst="wedgeEllipseCallout">
            <a:avLst>
              <a:gd fmla="val -50385" name="adj1"/>
              <a:gd fmla="val 51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 no sabemos qué ver. De Windows usamos, seguramente sea 64 bits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97325" y="20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Instalamos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19350" y="89411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Ejecutamos el instalador desde descargas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Continuamos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500" y="961138"/>
            <a:ext cx="21240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300" y="1738750"/>
            <a:ext cx="2848101" cy="22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97325" y="20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Instalamos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719350" y="894132"/>
            <a:ext cx="75057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Instalamos todos los componentes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Continuamos hasta iniciar instalación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150" y="253325"/>
            <a:ext cx="2859700" cy="2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150" y="2571740"/>
            <a:ext cx="2859700" cy="2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97325" y="20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Instalamos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719350" y="894132"/>
            <a:ext cx="75057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Instalamos todos los componentes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Continuamos hasta iniciar instalación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150" y="253325"/>
            <a:ext cx="2859700" cy="2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150" y="2571740"/>
            <a:ext cx="2859700" cy="2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97325" y="20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Finalizamos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719350" y="894132"/>
            <a:ext cx="75057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Finalizamos instalación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configuramos StackBuilder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149" y="276949"/>
            <a:ext cx="2859701" cy="22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150" y="2730958"/>
            <a:ext cx="2859700" cy="19531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>
            <a:off x="6394975" y="2730950"/>
            <a:ext cx="195600" cy="1515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