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b679a76c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b679a76c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c55c86b0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c55c86b0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b679a76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b679a76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b679a76c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b679a76c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b679a76c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b679a76c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b679a76c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b679a76c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c55c86b0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c55c86b0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c15facb6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c15facb6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c15facb6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c15facb6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c55c86b0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c55c86b0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82ab6960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82ab6960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c2b0a229d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c2b0a229d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c2b0a22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c2b0a22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c2b0a229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c2b0a229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c2b0a229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c2b0a229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c2b0a229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c2b0a229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c2b0a229d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c2b0a229d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c55c86b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c55c86b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c55c86b0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c55c86b0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c55c86b0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c55c86b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c55c86b0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c55c86b0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b679a743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b679a743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c55c86b0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c55c86b0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c55c86b0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c55c86b0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c55c86b0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c55c86b0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c55c86b0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c55c86b0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c55c86b0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c55c86b0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c55c86b0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c55c86b0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c55c86b0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c55c86b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c55c86b0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c55c86b0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c55c86b0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c55c86b0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55c86b0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55c86b0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533133a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533133a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533133a3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533133a3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533133a3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533133a3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33133a3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33133a3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b679a743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b679a743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c55c86b0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c55c86b0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b679a76c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b679a76c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43.png"/><Relationship Id="rId5" Type="http://schemas.openxmlformats.org/officeDocument/2006/relationships/image" Target="../media/image29.png"/><Relationship Id="rId6" Type="http://schemas.openxmlformats.org/officeDocument/2006/relationships/image" Target="../media/image22.jpg"/><Relationship Id="rId7" Type="http://schemas.openxmlformats.org/officeDocument/2006/relationships/image" Target="../media/image25.png"/><Relationship Id="rId8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43.png"/><Relationship Id="rId5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Relationship Id="rId4" Type="http://schemas.openxmlformats.org/officeDocument/2006/relationships/image" Target="../media/image14.png"/><Relationship Id="rId5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43.png"/><Relationship Id="rId5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Relationship Id="rId4" Type="http://schemas.openxmlformats.org/officeDocument/2006/relationships/image" Target="../media/image43.png"/><Relationship Id="rId5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5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Relationship Id="rId4" Type="http://schemas.openxmlformats.org/officeDocument/2006/relationships/image" Target="../media/image5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483702" y="886075"/>
            <a:ext cx="6660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/>
              <a:t>Data Science for Business</a:t>
            </a:r>
            <a:endParaRPr sz="32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519075" y="2731700"/>
            <a:ext cx="6327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Módulo 4 - Data Wrangling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499" y="3219104"/>
            <a:ext cx="1446573" cy="112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r>
              <a:rPr lang="en"/>
              <a:t>()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702075" y="1718175"/>
            <a:ext cx="6836700" cy="2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10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Seleccione todas las observaciones de personas que sean fumadores sociales o bebedores sociales y adicionalmente pesen más de 100 kilos.</a:t>
            </a:r>
            <a:br>
              <a:rPr lang="en" sz="1350">
                <a:highlight>
                  <a:srgbClr val="FFFFFF"/>
                </a:highlight>
              </a:rPr>
            </a:br>
            <a:br>
              <a:rPr lang="en" sz="1350">
                <a:highlight>
                  <a:srgbClr val="FFFFFF"/>
                </a:highlight>
              </a:rPr>
            </a:br>
            <a:br>
              <a:rPr lang="en" sz="1350">
                <a:highlight>
                  <a:srgbClr val="FFFFFF"/>
                </a:highlight>
              </a:rPr>
            </a:br>
            <a:br>
              <a:rPr lang="en" sz="1350">
                <a:highlight>
                  <a:srgbClr val="FFFFFF"/>
                </a:highlight>
              </a:rPr>
            </a:br>
            <a:br>
              <a:rPr lang="en" sz="1350">
                <a:highlight>
                  <a:srgbClr val="FFFFFF"/>
                </a:highlight>
              </a:rPr>
            </a:b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Identifique todos los registros en los que el peso se encuentra por encima del percentil 80 de pesos y la altura por debajo del percentil 20 de altura.</a:t>
            </a:r>
            <a:br>
              <a:rPr lang="en" sz="1350">
                <a:highlight>
                  <a:srgbClr val="FFFFFF"/>
                </a:highlight>
              </a:rPr>
            </a:br>
            <a:br>
              <a:rPr lang="en" sz="1350">
                <a:highlight>
                  <a:srgbClr val="FFFFFF"/>
                </a:highlight>
              </a:rPr>
            </a:b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Filter() flavours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702075" y="1718175"/>
            <a:ext cx="68367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10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filter_all() permite filtrar usando predicados que afectan a todas las variables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10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filter_at() permite filtrar usando predicados que afectan a conjuntos de variables explicitados con vars()</a:t>
            </a:r>
            <a:br>
              <a:rPr lang="en" sz="1350">
                <a:highlight>
                  <a:srgbClr val="FFFFFF"/>
                </a:highlight>
              </a:rPr>
            </a:b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filter_if() permite filtrar en caso de cumplir con determinada condición</a:t>
            </a:r>
            <a:endParaRPr sz="13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Arrange</a:t>
            </a:r>
            <a:r>
              <a:rPr lang="en"/>
              <a:t>()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418025" y="766250"/>
            <a:ext cx="6836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Ordena filas según variables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29" y="1558475"/>
            <a:ext cx="5037100" cy="10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46475"/>
            <a:ext cx="4299050" cy="10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4600" y="3392548"/>
            <a:ext cx="3992825" cy="10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Arrange</a:t>
            </a:r>
            <a:r>
              <a:rPr lang="en"/>
              <a:t>()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702075" y="1718175"/>
            <a:ext cx="68367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10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Ordene las observaciones por id y mes de ausencia</a:t>
            </a:r>
            <a:br>
              <a:rPr lang="en" sz="1350">
                <a:highlight>
                  <a:srgbClr val="FFFFFF"/>
                </a:highlight>
              </a:rPr>
            </a:br>
            <a:br>
              <a:rPr lang="en" sz="1350">
                <a:highlight>
                  <a:srgbClr val="FFFFFF"/>
                </a:highlight>
              </a:rPr>
            </a:br>
            <a:br>
              <a:rPr lang="en" sz="1350">
                <a:highlight>
                  <a:srgbClr val="FFFFFF"/>
                </a:highlight>
              </a:rPr>
            </a:br>
            <a:br>
              <a:rPr lang="en" sz="1350">
                <a:highlight>
                  <a:srgbClr val="FFFFFF"/>
                </a:highlight>
              </a:rPr>
            </a:br>
            <a:br>
              <a:rPr lang="en" sz="1350">
                <a:highlight>
                  <a:srgbClr val="FFFFFF"/>
                </a:highlight>
              </a:rPr>
            </a:b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Ordene las observaciones por educación de manera descendente y cantidad de hijos</a:t>
            </a:r>
            <a:br>
              <a:rPr lang="en" sz="1350">
                <a:highlight>
                  <a:srgbClr val="FFFFFF"/>
                </a:highlight>
              </a:rPr>
            </a:br>
            <a:br>
              <a:rPr lang="en" sz="1350">
                <a:highlight>
                  <a:srgbClr val="FFFFFF"/>
                </a:highlight>
              </a:rPr>
            </a:b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Mutate</a:t>
            </a:r>
            <a:r>
              <a:rPr lang="en"/>
              <a:t>()</a:t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418025" y="766250"/>
            <a:ext cx="6836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Agrega nuevas variables calculadas, conservando las preexistentes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29" y="1340350"/>
            <a:ext cx="5037100" cy="10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25" y="3100325"/>
            <a:ext cx="68103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Mutate</a:t>
            </a:r>
            <a:r>
              <a:rPr lang="en"/>
              <a:t>()</a:t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702075" y="1718175"/>
            <a:ext cx="68367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10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Utilice las variables age y service_time para determinar la edad al ingresar en la empresa</a:t>
            </a:r>
            <a:br>
              <a:rPr lang="en" sz="1350">
                <a:highlight>
                  <a:srgbClr val="FFFFFF"/>
                </a:highlight>
              </a:rPr>
            </a:br>
            <a:br>
              <a:rPr lang="en" sz="1350">
                <a:highlight>
                  <a:srgbClr val="FFFFFF"/>
                </a:highlight>
              </a:rPr>
            </a:br>
            <a:br>
              <a:rPr lang="en" sz="1350">
                <a:highlight>
                  <a:srgbClr val="FFFFFF"/>
                </a:highlight>
              </a:rPr>
            </a:br>
            <a:br>
              <a:rPr lang="en" sz="1350">
                <a:highlight>
                  <a:srgbClr val="FFFFFF"/>
                </a:highlight>
              </a:rPr>
            </a:br>
            <a:br>
              <a:rPr lang="en" sz="1350">
                <a:highlight>
                  <a:srgbClr val="FFFFFF"/>
                </a:highlight>
              </a:rPr>
            </a:b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El índice de masa corporal (body_mass_index) se encuentra calculado con baja precisión. Use la información disponible para calcularlo y compare las diferencias</a:t>
            </a:r>
            <a:br>
              <a:rPr lang="en" sz="1350">
                <a:highlight>
                  <a:srgbClr val="FFFFFF"/>
                </a:highlight>
              </a:rPr>
            </a:b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525" y="3848775"/>
            <a:ext cx="3169700" cy="10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Mutate() flavours</a:t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702075" y="1718175"/>
            <a:ext cx="6836700" cy="2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10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mutate_at() permite generar variables modificando variables preexistentes a indicar con vars()</a:t>
            </a:r>
            <a:br>
              <a:rPr lang="en" sz="1350">
                <a:highlight>
                  <a:srgbClr val="FFFFFF"/>
                </a:highlight>
              </a:rPr>
            </a:b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mutate_each() modifica cada una y todas las variables</a:t>
            </a:r>
            <a:br>
              <a:rPr lang="en" sz="1350">
                <a:highlight>
                  <a:srgbClr val="FFFFFF"/>
                </a:highlight>
              </a:rPr>
            </a:b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mutate_if() modifica variables en caso de cumplirse una condición</a:t>
            </a:r>
            <a:br>
              <a:rPr lang="en" sz="1350">
                <a:highlight>
                  <a:srgbClr val="FFFFFF"/>
                </a:highlight>
              </a:rPr>
            </a:b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transmute() las nuevas variables que se crean son las únicas que se mantienen en existencia, las variables no explicitadas se remueven de los registros</a:t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group_by() y summarise()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418025" y="766250"/>
            <a:ext cx="6836700" cy="1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group_by() agrupa un dataframe por una o múltiples variables, permitiendo operaciones por cada grupo. 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summarise() resume un dataframe a una sóla fila (por grupo) a partir de uno o múltiples estadísticos</a:t>
            </a:r>
            <a:endParaRPr sz="1350">
              <a:highlight>
                <a:srgbClr val="FFFFFF"/>
              </a:highlight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079" y="2015450"/>
            <a:ext cx="5037100" cy="10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81125"/>
            <a:ext cx="32480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3725" y="3609750"/>
            <a:ext cx="46101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group_by() y summarise()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702075" y="1718175"/>
            <a:ext cx="6836700" cy="20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10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Identifique cuántas veces aparece cada individuo en el dataset</a:t>
            </a:r>
            <a:br>
              <a:rPr lang="en" sz="1350">
                <a:highlight>
                  <a:srgbClr val="FFFFFF"/>
                </a:highlight>
              </a:rPr>
            </a:br>
            <a:br>
              <a:rPr lang="en" sz="1350">
                <a:highlight>
                  <a:srgbClr val="FFFFFF"/>
                </a:highlight>
              </a:rPr>
            </a:br>
            <a:br>
              <a:rPr lang="en" sz="1350">
                <a:highlight>
                  <a:srgbClr val="FFFFFF"/>
                </a:highlight>
              </a:rPr>
            </a:br>
            <a:br>
              <a:rPr lang="en" sz="1350">
                <a:highlight>
                  <a:srgbClr val="FFFFFF"/>
                </a:highlight>
              </a:rPr>
            </a:br>
            <a:br>
              <a:rPr lang="en" sz="1350">
                <a:highlight>
                  <a:srgbClr val="FFFFFF"/>
                </a:highlight>
              </a:rPr>
            </a:b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Para cada individuo determine además de la cantidad de veces que aparece, el total de horas de ausencia</a:t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summarise() flavours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/>
        </p:nvSpPr>
        <p:spPr>
          <a:xfrm>
            <a:off x="702075" y="1718175"/>
            <a:ext cx="6836700" cy="18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10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summarise_if() resume los datos si se cumple una condición	</a:t>
            </a:r>
            <a:br>
              <a:rPr lang="en" sz="1350">
                <a:highlight>
                  <a:srgbClr val="FFFFFF"/>
                </a:highlight>
              </a:rPr>
            </a:b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summarise_at() resume los datos de un conjunto de variables a especificar con vars()</a:t>
            </a:r>
            <a:br>
              <a:rPr lang="en" sz="1350">
                <a:highlight>
                  <a:srgbClr val="FFFFFF"/>
                </a:highlight>
              </a:rPr>
            </a:b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summarise_all() resume todas las variables a partir de una función</a:t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410350" y="704825"/>
            <a:ext cx="171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Qué cambia?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75" y="1166525"/>
            <a:ext cx="224790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582350" y="2315350"/>
            <a:ext cx="6324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202122"/>
                </a:solidFill>
                <a:highlight>
                  <a:srgbClr val="FFFFFF"/>
                </a:highlight>
              </a:rPr>
              <a:t>R es un lenguaje de alto nivel, permite ejecutar con menos código operaciones mucho más complejas.</a:t>
            </a:r>
            <a:endParaRPr b="1" sz="160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programming language vs SQL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Discreticemos variables con case_when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/>
        </p:nvSpPr>
        <p:spPr>
          <a:xfrm>
            <a:off x="588875" y="862100"/>
            <a:ext cx="68367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Muchas veces tiene sentido armar categorías a partir de una o más variables continuas. case_when() nos facilita esta tarea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Sumemos una columna que indique para cada especie de iris cuando el largo del pétalo es muy largo (percentil 70  o más), es mediano (percentil 30 o más) o corto en cualquier otro caso.</a:t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75" y="2271076"/>
            <a:ext cx="6611376" cy="27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Pivoteos de tablas</a:t>
            </a:r>
            <a:endParaRPr/>
          </a:p>
        </p:txBody>
      </p:sp>
      <p:sp>
        <p:nvSpPr>
          <p:cNvPr id="207" name="Google Shape;207;p33"/>
          <p:cNvSpPr txBox="1"/>
          <p:nvPr/>
        </p:nvSpPr>
        <p:spPr>
          <a:xfrm>
            <a:off x="418025" y="766250"/>
            <a:ext cx="68367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En R las funciones gather() y spread() nos permiten cambiar los formatos de estructuras de las tablas para generar el diseño que mejor aproxima al diseño que queremos crear.</a:t>
            </a:r>
            <a:endParaRPr sz="1350">
              <a:highlight>
                <a:srgbClr val="FFFFFF"/>
              </a:highlight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79" y="1831500"/>
            <a:ext cx="5037100" cy="10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449" y="2236889"/>
            <a:ext cx="827424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9425" y="1874825"/>
            <a:ext cx="512699" cy="51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74761" y="1874825"/>
            <a:ext cx="883965" cy="5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0500" y="2500501"/>
            <a:ext cx="671975" cy="74304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/>
          <p:nvPr/>
        </p:nvSpPr>
        <p:spPr>
          <a:xfrm>
            <a:off x="5391125" y="2147975"/>
            <a:ext cx="552000" cy="51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51325" y="3664800"/>
            <a:ext cx="24003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899" y="3962039"/>
            <a:ext cx="827424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2875" y="3599975"/>
            <a:ext cx="512699" cy="51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8211" y="3599975"/>
            <a:ext cx="883965" cy="5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3950" y="4225651"/>
            <a:ext cx="671975" cy="74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 txBox="1"/>
          <p:nvPr/>
        </p:nvSpPr>
        <p:spPr>
          <a:xfrm>
            <a:off x="687925" y="911625"/>
            <a:ext cx="6836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Junta columnas en pares de valor y categoría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gather(df, key, value, …)</a:t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00" y="2571750"/>
            <a:ext cx="289560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9924" y="3551689"/>
            <a:ext cx="827424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0973" y="2633963"/>
            <a:ext cx="30956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588875" y="925775"/>
            <a:ext cx="6836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Unifiquemos los atributos en del dataset de iris!</a:t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624" y="2998452"/>
            <a:ext cx="827424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29" y="2571750"/>
            <a:ext cx="5037100" cy="10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2975" y="2646763"/>
            <a:ext cx="25431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spread</a:t>
            </a:r>
            <a:r>
              <a:rPr lang="en"/>
              <a:t>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6"/>
          <p:cNvSpPr txBox="1"/>
          <p:nvPr/>
        </p:nvSpPr>
        <p:spPr>
          <a:xfrm>
            <a:off x="687925" y="911625"/>
            <a:ext cx="6836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Separa conjuntos de valores y categorías en múltiples columnas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gather(df, key, value, …)</a:t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924" y="3551689"/>
            <a:ext cx="827424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23" y="2952363"/>
            <a:ext cx="30956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5123" y="2952375"/>
            <a:ext cx="4691852" cy="193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spread</a:t>
            </a:r>
            <a:r>
              <a:rPr lang="en"/>
              <a:t>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7"/>
          <p:cNvSpPr txBox="1"/>
          <p:nvPr/>
        </p:nvSpPr>
        <p:spPr>
          <a:xfrm>
            <a:off x="801125" y="947000"/>
            <a:ext cx="6836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Volvamos a separar </a:t>
            </a:r>
            <a:r>
              <a:rPr lang="en" sz="1350">
                <a:highlight>
                  <a:srgbClr val="FFFFFF"/>
                </a:highlight>
              </a:rPr>
              <a:t>los atributos del dataset de iris!</a:t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25" y="2356400"/>
            <a:ext cx="21145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924" y="2870052"/>
            <a:ext cx="827424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5775" y="2313577"/>
            <a:ext cx="48482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 de Fechas!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50" y="1677150"/>
            <a:ext cx="2090350" cy="24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8"/>
          <p:cNvSpPr txBox="1"/>
          <p:nvPr>
            <p:ph type="title"/>
          </p:nvPr>
        </p:nvSpPr>
        <p:spPr>
          <a:xfrm>
            <a:off x="4572000" y="1235200"/>
            <a:ext cx="31824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to Date!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8"/>
          <p:cNvSpPr txBox="1"/>
          <p:nvPr>
            <p:ph type="title"/>
          </p:nvPr>
        </p:nvSpPr>
        <p:spPr>
          <a:xfrm>
            <a:off x="4710250" y="1847475"/>
            <a:ext cx="3182400" cy="24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</a:rPr>
              <a:t>dmy()</a:t>
            </a:r>
            <a:endParaRPr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</a:rPr>
              <a:t>mdy()</a:t>
            </a:r>
            <a:endParaRPr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</a:rPr>
              <a:t>dmy_hms()</a:t>
            </a:r>
            <a:endParaRPr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</a:rPr>
              <a:t>...</a:t>
            </a:r>
            <a:endParaRPr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Lubridate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9"/>
          <p:cNvSpPr txBox="1"/>
          <p:nvPr/>
        </p:nvSpPr>
        <p:spPr>
          <a:xfrm>
            <a:off x="786975" y="1202600"/>
            <a:ext cx="6836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Importemos ‘dates_0.csv’ y hagamos un parsing correcto de timestamps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Cómo podemos crear una variable con la fecha de finalización si esta demora 1 día?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Y si en vez de un día demora 27 hs?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Y si no nos importa el horario y queremos generar un datestamp de la finalización modificada?</a:t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Lubridate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0"/>
          <p:cNvSpPr txBox="1"/>
          <p:nvPr/>
        </p:nvSpPr>
        <p:spPr>
          <a:xfrm>
            <a:off x="786975" y="1202600"/>
            <a:ext cx="68367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Ahora estamos realizando un desarrollo para una empresa y esta le interesa redondear la fecha de finalización del ejercicio anterior queriendo saber el mes de finalización para tener una idea aproximada.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Decidimos aplicar una estrategia conservadora, redondear todas las fechas de la segunda mitad del mes hacia arriba y de la primera mitad del mes para abajo. Por ej, si la fecha de finalización es el 22-8-2020, nosotros imputaremos que el mes a comunicar será el mes 9. Mientras que si la fecha fuera el 12-8-2020 imputaremos el mes 8.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Y si la empresa quiere que brindemos el nombre del mes en vez de indicar el número?</a:t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manipulation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1"/>
          <p:cNvSpPr txBox="1"/>
          <p:nvPr/>
        </p:nvSpPr>
        <p:spPr>
          <a:xfrm>
            <a:off x="79475" y="954075"/>
            <a:ext cx="6836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No siempre la información que queremos procesar se encuentra lista para su uso, muchas veces hay que aplicar técnicas de procesamiento de texto para obtener la información deseada</a:t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</p:txBody>
      </p:sp>
      <p:pic>
        <p:nvPicPr>
          <p:cNvPr id="281" name="Google Shape;2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00" y="1944150"/>
            <a:ext cx="5054775" cy="26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esenciales de Data Wrangling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57975" y="1096625"/>
            <a:ext cx="3303900" cy="39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025875" y="1351325"/>
            <a:ext cx="22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305425" y="1351325"/>
            <a:ext cx="22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800" y="2002975"/>
            <a:ext cx="16287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7200" y="2696625"/>
            <a:ext cx="45434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032950" y="1853650"/>
            <a:ext cx="2349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SUM(mpg) as mpg,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SUM(cyl) as cyl,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SUM(disp) as disp,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SUM(hp) as hp,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SUM(drat) as drat,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SUM(wt) as wt,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SUM(qsec) as qsec,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SUM(vs) as vs,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SUM(am) as am,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SUM(gear) as gear,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SUM(carb) as carb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mtcars;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2"/>
          <p:cNvSpPr txBox="1"/>
          <p:nvPr/>
        </p:nvSpPr>
        <p:spPr>
          <a:xfrm>
            <a:off x="79475" y="954075"/>
            <a:ext cx="68367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La librería Stringr es una suite completa de herramientas para manipulación de texto en R. </a:t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</p:txBody>
      </p:sp>
      <p:pic>
        <p:nvPicPr>
          <p:cNvPr id="288" name="Google Shape;2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50" y="1955575"/>
            <a:ext cx="22860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2"/>
          <p:cNvSpPr txBox="1"/>
          <p:nvPr>
            <p:ph type="title"/>
          </p:nvPr>
        </p:nvSpPr>
        <p:spPr>
          <a:xfrm>
            <a:off x="4710250" y="1847475"/>
            <a:ext cx="3182400" cy="24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</a:rPr>
              <a:t>str_sub()</a:t>
            </a:r>
            <a:endParaRPr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</a:rPr>
              <a:t>str_replace_all()</a:t>
            </a:r>
            <a:endParaRPr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</a:rPr>
              <a:t>str_detect()</a:t>
            </a:r>
            <a:endParaRPr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</a:rPr>
              <a:t>...</a:t>
            </a:r>
            <a:endParaRPr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manipulation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3"/>
          <p:cNvSpPr txBox="1"/>
          <p:nvPr/>
        </p:nvSpPr>
        <p:spPr>
          <a:xfrm>
            <a:off x="815275" y="1202600"/>
            <a:ext cx="6836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Importemos el dataset de text manipulation y exploremos las funciones de Stringr!</a:t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325" y="2116775"/>
            <a:ext cx="29241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manipulation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4"/>
          <p:cNvSpPr txBox="1"/>
          <p:nvPr/>
        </p:nvSpPr>
        <p:spPr>
          <a:xfrm>
            <a:off x="815275" y="1202600"/>
            <a:ext cx="6836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Extraigamos el año codificado en la primera columna</a:t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</p:txBody>
      </p:sp>
      <p:pic>
        <p:nvPicPr>
          <p:cNvPr id="303" name="Google Shape;3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00" y="2313575"/>
            <a:ext cx="485775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324" y="2933727"/>
            <a:ext cx="827424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1625" y="2551700"/>
            <a:ext cx="26479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manipulation III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5"/>
          <p:cNvSpPr txBox="1"/>
          <p:nvPr/>
        </p:nvSpPr>
        <p:spPr>
          <a:xfrm>
            <a:off x="815275" y="1202600"/>
            <a:ext cx="6836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Extraigamos el año codificado en la segunda columna</a:t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</p:txBody>
      </p:sp>
      <p:pic>
        <p:nvPicPr>
          <p:cNvPr id="312" name="Google Shape;3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324" y="2933727"/>
            <a:ext cx="827424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50" y="2556463"/>
            <a:ext cx="37719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0800" y="2667750"/>
            <a:ext cx="22669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manipulation IV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6"/>
          <p:cNvSpPr txBox="1"/>
          <p:nvPr/>
        </p:nvSpPr>
        <p:spPr>
          <a:xfrm>
            <a:off x="815275" y="1202600"/>
            <a:ext cx="6836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Extraigamos el color codificado en la tercera columna</a:t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</p:txBody>
      </p:sp>
      <p:pic>
        <p:nvPicPr>
          <p:cNvPr id="321" name="Google Shape;3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299" y="2954952"/>
            <a:ext cx="827424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0" y="2512975"/>
            <a:ext cx="3581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8150" y="2655850"/>
            <a:ext cx="33432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250" y="1889025"/>
            <a:ext cx="3201124" cy="320112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7"/>
          <p:cNvSpPr txBox="1"/>
          <p:nvPr/>
        </p:nvSpPr>
        <p:spPr>
          <a:xfrm>
            <a:off x="106663" y="947850"/>
            <a:ext cx="40893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“Es una secuencia de caracteres que conforma un patrón de búsqueda. Se utilizan principalmente para la búsqueda de patrones de cadenas de caracteres u operaciones de sustituciones”</a:t>
            </a:r>
            <a:b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</a:b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331" name="Google Shape;33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325" y="2476525"/>
            <a:ext cx="3340768" cy="226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 101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75" y="899675"/>
            <a:ext cx="5749695" cy="41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 101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888" y="949200"/>
            <a:ext cx="494347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 101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600" y="1790700"/>
            <a:ext cx="49530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 101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1"/>
          <p:cNvSpPr txBox="1"/>
          <p:nvPr/>
        </p:nvSpPr>
        <p:spPr>
          <a:xfrm>
            <a:off x="815275" y="1202600"/>
            <a:ext cx="6836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Importemos un texto de ejemplo e identifiquemos: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Todas las palabras que proceden después de un punto (.)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La última palabra de cada oración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Todos los signos de puntuación empleados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Las letras del alfabeto no incluídas en todo el texto </a:t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 ausencias laborales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5" y="1456050"/>
            <a:ext cx="8839199" cy="933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00" y="1187403"/>
            <a:ext cx="533400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41991"/>
            <a:ext cx="14287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771350"/>
            <a:ext cx="8491226" cy="22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000BA"/>
                </a:solidFill>
              </a:rPr>
              <a:t>Nos vemos en el taller práctico!!!</a:t>
            </a:r>
            <a:endParaRPr>
              <a:solidFill>
                <a:srgbClr val="1000B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795800"/>
            <a:ext cx="5912292" cy="41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Documentación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5450" y="2591500"/>
            <a:ext cx="1891370" cy="23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1243650" y="1235975"/>
            <a:ext cx="2686800" cy="1355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Dónde está la documentación????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1125" y="2031775"/>
            <a:ext cx="9715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Select()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418025" y="766250"/>
            <a:ext cx="6836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Permite elegir las variables que queremos conservar y renombrar variables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29" y="1558475"/>
            <a:ext cx="5037100" cy="10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7000" y="1722300"/>
            <a:ext cx="27908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650" y="3184750"/>
            <a:ext cx="443865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8375" y="3184738"/>
            <a:ext cx="39147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Select()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663700" y="1088675"/>
            <a:ext cx="68367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10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Seleccione todas las variables menos la variable de respuesta, el tiempo de ausencia en horas.</a:t>
            </a:r>
            <a:br>
              <a:rPr lang="en" sz="1350">
                <a:highlight>
                  <a:srgbClr val="FFFFFF"/>
                </a:highlight>
              </a:rPr>
            </a:br>
            <a:br>
              <a:rPr lang="en" sz="1350">
                <a:highlight>
                  <a:srgbClr val="FFFFFF"/>
                </a:highlight>
              </a:rPr>
            </a:b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Seleccione las primeras 10 variables.</a:t>
            </a:r>
            <a:br>
              <a:rPr lang="en" sz="1350">
                <a:highlight>
                  <a:srgbClr val="FFFFFF"/>
                </a:highlight>
              </a:rPr>
            </a:br>
            <a:br>
              <a:rPr lang="en" sz="1350">
                <a:highlight>
                  <a:srgbClr val="FFFFFF"/>
                </a:highlight>
              </a:rPr>
            </a:b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Seleccione sólo las variables que en alguno de los registros tome valores mayores que 100.</a:t>
            </a:r>
            <a:endParaRPr sz="13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Select() flavours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663700" y="1088675"/>
            <a:ext cx="68367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10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Select_if() permite seleccionar variables basandose en condiciones. Por ejemplo la clase del vector atómico.</a:t>
            </a:r>
            <a:br>
              <a:rPr lang="en" sz="1350">
                <a:highlight>
                  <a:srgbClr val="FFFFFF"/>
                </a:highlight>
              </a:rPr>
            </a:br>
            <a:br>
              <a:rPr lang="en" sz="1350">
                <a:highlight>
                  <a:srgbClr val="FFFFFF"/>
                </a:highlight>
              </a:rPr>
            </a:b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Select_at() explicita la selección de variables por índices</a:t>
            </a:r>
            <a:br>
              <a:rPr lang="en" sz="1350">
                <a:highlight>
                  <a:srgbClr val="FFFFFF"/>
                </a:highlight>
              </a:rPr>
            </a:br>
            <a:br>
              <a:rPr lang="en" sz="1350">
                <a:highlight>
                  <a:srgbClr val="FFFFFF"/>
                </a:highlight>
              </a:rPr>
            </a:b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arenR"/>
            </a:pPr>
            <a:r>
              <a:rPr lang="en" sz="1350">
                <a:highlight>
                  <a:srgbClr val="FFFFFF"/>
                </a:highlight>
              </a:rPr>
              <a:t>rename() permite renombrar variables, devolviendo las variables con sus nuevos nombres y todas la variables de la tabla de entrada.</a:t>
            </a:r>
            <a:endParaRPr sz="13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16775" y="1921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r>
              <a:rPr lang="en"/>
              <a:t>()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418025" y="766250"/>
            <a:ext cx="6836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Devuelve filas que cumplan con condiciones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29" y="1558475"/>
            <a:ext cx="5037100" cy="10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75" y="3339425"/>
            <a:ext cx="46863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6704" y="3299375"/>
            <a:ext cx="3384071" cy="164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000BA"/>
      </a:dk1>
      <a:lt1>
        <a:srgbClr val="01E8AC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