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79AC-ECB8-BC41-9B0F-A39B9C6B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18737-44C6-764B-A15C-C6ACDEBB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1317-B610-5543-8A7E-420558C9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DB52-45AD-C94A-A9D9-8BA0C108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10E9-B2FD-F741-8EEB-F63566D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F987-0373-E04E-900B-EC23A50F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5E9A-8C39-8E48-AAEB-E6E619A0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8456-E57A-2840-8460-3832D429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1164-7B01-7F41-BD51-9D72F75C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63F7-1EB5-194B-A142-A891070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B4730-3CA4-8B44-9E09-54190840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32EB-397A-904E-8453-83F283E4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6B1-AC22-F040-84FB-C919A7B4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2D1C-657E-344B-AC85-27F2DCE6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2768-D170-8C4E-BC0F-A074A33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D9FA-CEA0-4946-BDA7-375560F1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776-7A9A-A54E-B4B1-0DFB66D9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1FE7-2E6F-0347-9444-44226D90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749F-849F-A641-AFF4-6A3FB8E7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65AB-66DA-7645-B163-204BFF3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F24-3389-B448-BAB6-5D99BA7F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81DC-7153-1643-804F-154861F7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06A9-3800-5348-9361-9FB4EF9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114A-F100-F048-9659-4EE92CE6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CECA-0EE1-424D-9DE3-F28F2EA9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8DE6-8436-B943-8833-D57F2A9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51D7-A866-854B-B868-8738971CB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3776C-5131-E348-83C2-99071DBC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3D785-5066-EF46-A5BB-61575E22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4060-CBD8-6448-A2F0-D0FA48D1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142-8079-B247-81F2-202723C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66F5-4C7C-2F4C-9AF7-19CEEF97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2D03-1BA7-AF49-9BDF-9969182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A833-B265-5E4D-85E1-81FBE8E4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ADFC5-BE37-214E-81D4-7447B5C1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4B551-CBE5-F243-AC1E-9438D41B9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99EAA-0548-7B49-9D4D-9751193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98131-2263-A54A-8C48-D873CEA3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CA73-DCDC-C543-89D5-CFF57D7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417B-ECE5-C845-ACD6-005CACFC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655CD-DF41-AD4D-9F3D-6ECCE3B8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AFCC-7ADE-9142-A274-D282046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BC00C-BD05-3A44-9E8A-73566F39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547A1-8DDB-BB41-A397-2E0F4956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F315-A179-B946-AA95-0F3EF8F5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2BCD6-53DF-C14D-A047-FCF0A297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C02C-E144-1D40-8D7E-75CF1183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2CE1-6F6B-A143-9454-A2A54E0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E41E-1EB9-E44A-8EB9-0F40D44F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EF8A-5E00-DF40-BA3F-7AA0C6BD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EB6A-A9CD-BF42-B223-44B2F26D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ACB0-DE16-924E-A010-B1F887F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4D2C-6B21-DA4D-B0B7-D98D6F9A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C275B-C3A7-DB44-A62C-E3D7BCC13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AD56-7C1C-F742-BE17-2B2A56AA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A3DB3-3A3E-2F45-9CBF-3D5968A2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320D-91AB-8F4F-950A-AB250CC5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BB23-1178-4942-BC76-BFF5DF6D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3BF5-DAAE-C945-952A-6BCAA8EB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AC5DF-004B-8147-A966-FA8E4523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E13F-AD55-364E-9900-10A29370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0A93-365F-9D44-B6ED-41EC4A0BD32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2975-92C6-C34E-BF91-AE28C29DE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274D-4997-5240-9137-575A22F35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D0FC-9F8C-1846-A215-4CD7A081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F603-B30A-A545-B432-37720A36B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Learning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D5353-BD88-2041-A154-A02D27B2B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42FE-550B-BC49-93CD-34F55AA0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0ED3-44E4-324E-B860-2E4D8508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own data</a:t>
            </a:r>
          </a:p>
          <a:p>
            <a:pPr lvl="1"/>
            <a:r>
              <a:rPr lang="en-US" dirty="0"/>
              <a:t>Upload .csv file</a:t>
            </a:r>
          </a:p>
          <a:p>
            <a:pPr lvl="1"/>
            <a:r>
              <a:rPr lang="en-US" dirty="0"/>
              <a:t>Data Preview</a:t>
            </a:r>
          </a:p>
          <a:p>
            <a:pPr lvl="1"/>
            <a:r>
              <a:rPr lang="en-US" dirty="0"/>
              <a:t>Choose variables</a:t>
            </a:r>
          </a:p>
          <a:p>
            <a:pPr lvl="1"/>
            <a:r>
              <a:rPr lang="en-US" dirty="0"/>
              <a:t>Fit any of the regression models</a:t>
            </a:r>
          </a:p>
          <a:p>
            <a:pPr lvl="1"/>
            <a:r>
              <a:rPr lang="en-US" dirty="0"/>
              <a:t>Visualize the results</a:t>
            </a:r>
          </a:p>
          <a:p>
            <a:pPr lvl="1"/>
            <a:r>
              <a:rPr lang="en-US" dirty="0"/>
              <a:t>Download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A4E2-5296-B44F-BD54-2F76E0D7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F506-9A29-0540-84FB-31191E36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Welcome/Background</a:t>
            </a:r>
          </a:p>
          <a:p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Definition – from the slides</a:t>
            </a:r>
          </a:p>
          <a:p>
            <a:pPr lvl="1"/>
            <a:r>
              <a:rPr lang="en-US" dirty="0"/>
              <a:t>Visualization – either grab from slides or figure out the code for the plots</a:t>
            </a:r>
          </a:p>
          <a:p>
            <a:pPr lvl="1"/>
            <a:r>
              <a:rPr lang="en-US" dirty="0"/>
              <a:t>Examples – from lecture slides &amp; lab</a:t>
            </a:r>
          </a:p>
          <a:p>
            <a:pPr lvl="1"/>
            <a:r>
              <a:rPr lang="en-US" dirty="0"/>
              <a:t>R code for analysis/Simulations – from lab and extend on the simulation part</a:t>
            </a:r>
          </a:p>
          <a:p>
            <a:pPr lvl="1"/>
            <a:r>
              <a:rPr lang="en-US" dirty="0"/>
              <a:t>Interpretations</a:t>
            </a:r>
          </a:p>
          <a:p>
            <a:pPr lvl="1"/>
            <a:r>
              <a:rPr lang="en-US" dirty="0"/>
              <a:t>Quiz – come from </a:t>
            </a:r>
            <a:r>
              <a:rPr lang="en-US" dirty="0" err="1"/>
              <a:t>hw</a:t>
            </a:r>
            <a:r>
              <a:rPr lang="en-US" dirty="0"/>
              <a:t>, use </a:t>
            </a:r>
            <a:r>
              <a:rPr lang="en-US" dirty="0" err="1"/>
              <a:t>learnR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12D3-7048-474C-816B-81DA582A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BB05-9792-114C-8B11-5A73D73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 code for analysis/Simulations</a:t>
            </a:r>
          </a:p>
          <a:p>
            <a:pPr lvl="1"/>
            <a:r>
              <a:rPr lang="en-US" dirty="0"/>
              <a:t>Interpretations</a:t>
            </a:r>
          </a:p>
          <a:p>
            <a:pPr lvl="1"/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16DF-17A7-7B4F-817F-FD0AD6B3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1F29-6E2F-8F44-A7B0-6F6C8A70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Qualitative Predictors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Visualization</a:t>
            </a:r>
          </a:p>
          <a:p>
            <a:pPr lvl="2"/>
            <a:r>
              <a:rPr lang="en-US" dirty="0"/>
              <a:t>Examples</a:t>
            </a:r>
          </a:p>
          <a:p>
            <a:pPr lvl="2"/>
            <a:r>
              <a:rPr lang="en-US" dirty="0"/>
              <a:t>R code for analysis/Simulations</a:t>
            </a:r>
          </a:p>
          <a:p>
            <a:pPr lvl="2"/>
            <a:r>
              <a:rPr lang="en-US" dirty="0"/>
              <a:t>Interpretations</a:t>
            </a:r>
          </a:p>
          <a:p>
            <a:pPr lvl="2"/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E2E0-B953-8B45-9397-38B0158B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0A24-AA93-C84C-9F69-932F9115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for Regression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 code for analysis/Simulations</a:t>
            </a:r>
          </a:p>
          <a:p>
            <a:pPr lvl="1"/>
            <a:r>
              <a:rPr lang="en-US" dirty="0"/>
              <a:t> Interpretations</a:t>
            </a:r>
          </a:p>
          <a:p>
            <a:pPr lvl="1"/>
            <a:r>
              <a:rPr lang="en-US" dirty="0"/>
              <a:t>Quiz</a:t>
            </a:r>
          </a:p>
          <a:p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D389-2414-F646-A2A5-11C441D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CB1F-4BE8-7541-B0BC-A71A74D4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own data</a:t>
            </a:r>
          </a:p>
          <a:p>
            <a:pPr lvl="1"/>
            <a:r>
              <a:rPr lang="en-US" dirty="0"/>
              <a:t>Upload .csv file</a:t>
            </a:r>
          </a:p>
          <a:p>
            <a:pPr lvl="1"/>
            <a:r>
              <a:rPr lang="en-US" dirty="0"/>
              <a:t>Data Preview</a:t>
            </a:r>
          </a:p>
          <a:p>
            <a:pPr lvl="1"/>
            <a:r>
              <a:rPr lang="en-US" dirty="0"/>
              <a:t>Choose variables</a:t>
            </a:r>
          </a:p>
          <a:p>
            <a:pPr lvl="1"/>
            <a:r>
              <a:rPr lang="en-US" dirty="0"/>
              <a:t>Fit any of the regression models</a:t>
            </a:r>
          </a:p>
          <a:p>
            <a:pPr lvl="1"/>
            <a:r>
              <a:rPr lang="en-US" dirty="0"/>
              <a:t>Visualize the results</a:t>
            </a:r>
          </a:p>
          <a:p>
            <a:pPr lvl="1"/>
            <a:r>
              <a:rPr lang="en-US" dirty="0"/>
              <a:t>Download reports</a:t>
            </a:r>
          </a:p>
        </p:txBody>
      </p:sp>
    </p:spTree>
    <p:extLst>
      <p:ext uri="{BB962C8B-B14F-4D97-AF65-F5344CB8AC3E}">
        <p14:creationId xmlns:p14="http://schemas.microsoft.com/office/powerpoint/2010/main" val="48812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248-043D-7F43-9510-5B5F2D06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4D3A-927D-3649-9350-DD5D5E5A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 code for analysis/Simulations</a:t>
            </a:r>
          </a:p>
          <a:p>
            <a:pPr lvl="1"/>
            <a:r>
              <a:rPr lang="en-US" dirty="0"/>
              <a:t>Interpretations</a:t>
            </a:r>
          </a:p>
          <a:p>
            <a:pPr lvl="1"/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5F87-C357-F24C-9343-38E13D9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17F1-8FE3-F94D-9FCE-ABDE19A0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pPr lvl="1"/>
            <a:r>
              <a:rPr lang="en-US" dirty="0"/>
              <a:t>Definition – math derivation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 code for analysis/Simulations</a:t>
            </a:r>
          </a:p>
          <a:p>
            <a:pPr lvl="1"/>
            <a:r>
              <a:rPr lang="en-US" dirty="0"/>
              <a:t>Interpretations</a:t>
            </a:r>
          </a:p>
          <a:p>
            <a:pPr lvl="1"/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AA3C-AD2E-804E-A4A0-62E8AE1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70CF-1BA2-0141-B206-4638AED0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  <a:p>
            <a:pPr lvl="1"/>
            <a:r>
              <a:rPr lang="en-US" dirty="0"/>
              <a:t>Definition – math derivation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 code for analysis/Simulations</a:t>
            </a:r>
          </a:p>
          <a:p>
            <a:pPr lvl="1"/>
            <a:r>
              <a:rPr lang="en-US" dirty="0"/>
              <a:t>Interpretations</a:t>
            </a:r>
          </a:p>
          <a:p>
            <a:pPr lvl="1"/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4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228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ML Learning App </vt:lpstr>
      <vt:lpstr>Module 1: Regression</vt:lpstr>
      <vt:lpstr>Module 1: Regression</vt:lpstr>
      <vt:lpstr>Module 1: Regression</vt:lpstr>
      <vt:lpstr>Module 1: Regression</vt:lpstr>
      <vt:lpstr>Module 1: Regression</vt:lpstr>
      <vt:lpstr>Module 2: Classification</vt:lpstr>
      <vt:lpstr>Module 2: Classification</vt:lpstr>
      <vt:lpstr>Module 2: Classification</vt:lpstr>
      <vt:lpstr>Module 2: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Learning App </dc:title>
  <dc:creator>Yuyu Chen</dc:creator>
  <cp:lastModifiedBy>Yuyu Chen</cp:lastModifiedBy>
  <cp:revision>1</cp:revision>
  <dcterms:created xsi:type="dcterms:W3CDTF">2022-04-22T15:06:29Z</dcterms:created>
  <dcterms:modified xsi:type="dcterms:W3CDTF">2022-04-22T15:26:30Z</dcterms:modified>
</cp:coreProperties>
</file>