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43"/>
            <a:ext cx="9143999" cy="5106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5175" y="1126431"/>
            <a:ext cx="7353649" cy="265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7949" y="2321690"/>
            <a:ext cx="8148100" cy="2167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8.png"/><Relationship Id="rId4" Type="http://schemas.openxmlformats.org/officeDocument/2006/relationships/image" Target="../media/image1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4400" y="4565124"/>
            <a:ext cx="1040759" cy="3484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453" y="4595960"/>
            <a:ext cx="1521938" cy="28682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2456" y="4656065"/>
              <a:ext cx="796090" cy="2575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019" y="836922"/>
            <a:ext cx="5728970" cy="2357120"/>
          </a:xfrm>
          <a:prstGeom prst="rect"/>
        </p:spPr>
        <p:txBody>
          <a:bodyPr wrap="square" lIns="0" tIns="2717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40"/>
              </a:spcBef>
            </a:pPr>
            <a:r>
              <a:rPr dirty="0" sz="3400" spc="-125"/>
              <a:t>Actividad:</a:t>
            </a:r>
            <a:endParaRPr sz="3400"/>
          </a:p>
          <a:p>
            <a:pPr algn="ctr" marL="12700" marR="5080">
              <a:lnSpc>
                <a:spcPct val="150000"/>
              </a:lnSpc>
            </a:pPr>
            <a:r>
              <a:rPr dirty="0" sz="3400" spc="-75"/>
              <a:t>¿podes</a:t>
            </a:r>
            <a:r>
              <a:rPr dirty="0" sz="3400" spc="125"/>
              <a:t> </a:t>
            </a:r>
            <a:r>
              <a:rPr dirty="0" sz="3400" spc="-355"/>
              <a:t>reconocer</a:t>
            </a:r>
            <a:r>
              <a:rPr dirty="0" sz="3400" spc="125"/>
              <a:t> </a:t>
            </a:r>
            <a:r>
              <a:rPr dirty="0" sz="3400" spc="-420"/>
              <a:t>qué</a:t>
            </a:r>
            <a:r>
              <a:rPr dirty="0" sz="3400" spc="125"/>
              <a:t> </a:t>
            </a:r>
            <a:r>
              <a:rPr dirty="0" sz="3400" spc="-185"/>
              <a:t>sentirías  </a:t>
            </a:r>
            <a:r>
              <a:rPr dirty="0" sz="3400" spc="-415"/>
              <a:t>en</a:t>
            </a:r>
            <a:r>
              <a:rPr dirty="0" sz="3400" spc="125"/>
              <a:t> </a:t>
            </a:r>
            <a:r>
              <a:rPr dirty="0" sz="3400" spc="-260"/>
              <a:t>estas</a:t>
            </a:r>
            <a:r>
              <a:rPr dirty="0" sz="3400" spc="125"/>
              <a:t> </a:t>
            </a:r>
            <a:r>
              <a:rPr dirty="0" sz="3400" spc="-120"/>
              <a:t>situaciones?</a:t>
            </a:r>
            <a:endParaRPr sz="3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549" y="3784625"/>
            <a:ext cx="2194899" cy="3186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289" y="1861163"/>
            <a:ext cx="7239634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327025">
              <a:lnSpc>
                <a:spcPct val="150000"/>
              </a:lnSpc>
              <a:spcBef>
                <a:spcPts val="100"/>
              </a:spcBef>
            </a:pPr>
            <a:r>
              <a:rPr dirty="0" sz="2400" spc="-165"/>
              <a:t>Terminas </a:t>
            </a:r>
            <a:r>
              <a:rPr dirty="0" sz="2400" spc="-160"/>
              <a:t>una </a:t>
            </a:r>
            <a:r>
              <a:rPr dirty="0" sz="2400" spc="-120"/>
              <a:t>tarea </a:t>
            </a:r>
            <a:r>
              <a:rPr dirty="0" sz="2400" spc="-295"/>
              <a:t>que</a:t>
            </a:r>
            <a:r>
              <a:rPr dirty="0" sz="2400" spc="-290"/>
              <a:t> </a:t>
            </a:r>
            <a:r>
              <a:rPr dirty="0" sz="2400" spc="-250"/>
              <a:t>te</a:t>
            </a:r>
            <a:r>
              <a:rPr dirty="0" sz="2400" spc="-245"/>
              <a:t> </a:t>
            </a:r>
            <a:r>
              <a:rPr dirty="0" sz="2400" spc="-204"/>
              <a:t>piden</a:t>
            </a:r>
            <a:r>
              <a:rPr dirty="0" sz="2400" spc="-200"/>
              <a:t> </a:t>
            </a:r>
            <a:r>
              <a:rPr dirty="0" sz="2400" spc="-295"/>
              <a:t>en</a:t>
            </a:r>
            <a:r>
              <a:rPr dirty="0" sz="2400" spc="-290"/>
              <a:t> </a:t>
            </a:r>
            <a:r>
              <a:rPr dirty="0" sz="2400" spc="-195"/>
              <a:t>el</a:t>
            </a:r>
            <a:r>
              <a:rPr dirty="0" sz="2400" spc="-190"/>
              <a:t> </a:t>
            </a:r>
            <a:r>
              <a:rPr dirty="0" sz="2400" spc="-180"/>
              <a:t>trabajo</a:t>
            </a:r>
            <a:r>
              <a:rPr dirty="0" sz="2400" spc="-175"/>
              <a:t> </a:t>
            </a:r>
            <a:r>
              <a:rPr dirty="0" sz="2400" spc="-90"/>
              <a:t>y </a:t>
            </a:r>
            <a:r>
              <a:rPr dirty="0" sz="2400" spc="-250"/>
              <a:t>te </a:t>
            </a:r>
            <a:r>
              <a:rPr dirty="0" sz="2400" spc="-245"/>
              <a:t> dicen:</a:t>
            </a:r>
            <a:r>
              <a:rPr dirty="0" sz="2400" spc="90"/>
              <a:t> </a:t>
            </a:r>
            <a:r>
              <a:rPr dirty="0" sz="2400" spc="-90"/>
              <a:t>"Está</a:t>
            </a:r>
            <a:r>
              <a:rPr dirty="0" sz="2400" spc="95"/>
              <a:t> </a:t>
            </a:r>
            <a:r>
              <a:rPr dirty="0" sz="2400" spc="-240"/>
              <a:t>muy</a:t>
            </a:r>
            <a:r>
              <a:rPr dirty="0" sz="2400" spc="90"/>
              <a:t> </a:t>
            </a:r>
            <a:r>
              <a:rPr dirty="0" sz="2400" spc="-285"/>
              <a:t>pobre,</a:t>
            </a:r>
            <a:r>
              <a:rPr dirty="0" sz="2400" spc="95"/>
              <a:t> </a:t>
            </a:r>
            <a:r>
              <a:rPr dirty="0" sz="2400" spc="-210"/>
              <a:t>parece</a:t>
            </a:r>
            <a:r>
              <a:rPr dirty="0" sz="2400" spc="95"/>
              <a:t> </a:t>
            </a:r>
            <a:r>
              <a:rPr dirty="0" sz="2400" spc="-295"/>
              <a:t>que</a:t>
            </a:r>
            <a:r>
              <a:rPr dirty="0" sz="2400" spc="90"/>
              <a:t> </a:t>
            </a:r>
            <a:r>
              <a:rPr dirty="0" sz="2400" spc="-185"/>
              <a:t>lo</a:t>
            </a:r>
            <a:r>
              <a:rPr dirty="0" sz="2400" spc="95"/>
              <a:t> </a:t>
            </a:r>
            <a:r>
              <a:rPr dirty="0" sz="2400" spc="-175"/>
              <a:t>hiciste</a:t>
            </a:r>
            <a:r>
              <a:rPr dirty="0" sz="2400" spc="90"/>
              <a:t> </a:t>
            </a:r>
            <a:r>
              <a:rPr dirty="0" sz="2400" spc="-150"/>
              <a:t>sin</a:t>
            </a:r>
            <a:r>
              <a:rPr dirty="0" sz="2400" spc="95"/>
              <a:t> </a:t>
            </a:r>
            <a:r>
              <a:rPr dirty="0" sz="2400" spc="-195"/>
              <a:t>ganas".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4821" rIns="0" bIns="0" rtlCol="0" vert="horz">
            <a:spAutoFit/>
          </a:bodyPr>
          <a:lstStyle/>
          <a:p>
            <a:pPr algn="ctr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 spc="-125"/>
              <a:t>Tu</a:t>
            </a:r>
            <a:r>
              <a:rPr dirty="0" sz="2400" spc="-120"/>
              <a:t> </a:t>
            </a:r>
            <a:r>
              <a:rPr dirty="0" sz="2400" spc="-300"/>
              <a:t>jefe</a:t>
            </a:r>
            <a:r>
              <a:rPr dirty="0" sz="2400" spc="-295"/>
              <a:t> </a:t>
            </a:r>
            <a:r>
              <a:rPr dirty="0" sz="2400" spc="-250"/>
              <a:t>te</a:t>
            </a:r>
            <a:r>
              <a:rPr dirty="0" sz="2400" spc="-245"/>
              <a:t> </a:t>
            </a:r>
            <a:r>
              <a:rPr dirty="0" sz="2400" spc="-110"/>
              <a:t>cita</a:t>
            </a:r>
            <a:r>
              <a:rPr dirty="0" sz="2400" spc="-105"/>
              <a:t> </a:t>
            </a:r>
            <a:r>
              <a:rPr dirty="0" sz="2400" spc="-75"/>
              <a:t>para </a:t>
            </a:r>
            <a:r>
              <a:rPr dirty="0" sz="2400" spc="-130"/>
              <a:t>hablar</a:t>
            </a:r>
            <a:r>
              <a:rPr dirty="0" sz="2400" spc="-125"/>
              <a:t> </a:t>
            </a:r>
            <a:r>
              <a:rPr dirty="0" sz="2400" spc="-90"/>
              <a:t>y </a:t>
            </a:r>
            <a:r>
              <a:rPr dirty="0" sz="2400" spc="-295"/>
              <a:t>en</a:t>
            </a:r>
            <a:r>
              <a:rPr dirty="0" sz="2400" spc="-290"/>
              <a:t> </a:t>
            </a:r>
            <a:r>
              <a:rPr dirty="0" sz="2400" spc="-270"/>
              <a:t>medio</a:t>
            </a:r>
            <a:r>
              <a:rPr dirty="0" sz="2400" spc="-265"/>
              <a:t> </a:t>
            </a:r>
            <a:r>
              <a:rPr dirty="0" sz="2400" spc="-285"/>
              <a:t>de</a:t>
            </a:r>
            <a:r>
              <a:rPr dirty="0" sz="2400" spc="-280"/>
              <a:t> </a:t>
            </a:r>
            <a:r>
              <a:rPr dirty="0" sz="2400" spc="-25"/>
              <a:t>la </a:t>
            </a:r>
            <a:r>
              <a:rPr dirty="0" sz="2400" spc="-225"/>
              <a:t>reunión, </a:t>
            </a:r>
            <a:r>
              <a:rPr dirty="0" sz="2400" spc="-220"/>
              <a:t> </a:t>
            </a:r>
            <a:r>
              <a:rPr dirty="0" sz="2400" spc="-275"/>
              <a:t>reconoce</a:t>
            </a:r>
            <a:r>
              <a:rPr dirty="0" sz="2400" spc="90"/>
              <a:t> </a:t>
            </a:r>
            <a:r>
              <a:rPr dirty="0" sz="2400" spc="-295"/>
              <a:t>que</a:t>
            </a:r>
            <a:r>
              <a:rPr dirty="0" sz="2400" spc="90"/>
              <a:t> </a:t>
            </a:r>
            <a:r>
              <a:rPr dirty="0" sz="2400" spc="-185"/>
              <a:t>estás</a:t>
            </a:r>
            <a:r>
              <a:rPr dirty="0" sz="2400" spc="90"/>
              <a:t> </a:t>
            </a:r>
            <a:r>
              <a:rPr dirty="0" sz="2400" spc="-170"/>
              <a:t>trabajando</a:t>
            </a:r>
            <a:r>
              <a:rPr dirty="0" sz="2400" spc="90"/>
              <a:t> </a:t>
            </a:r>
            <a:r>
              <a:rPr dirty="0" sz="2400" spc="-240"/>
              <a:t>muy</a:t>
            </a:r>
            <a:r>
              <a:rPr dirty="0" sz="2400" spc="90"/>
              <a:t> </a:t>
            </a:r>
            <a:r>
              <a:rPr dirty="0" sz="2400" spc="-270"/>
              <a:t>bien,</a:t>
            </a:r>
            <a:r>
              <a:rPr dirty="0" sz="2400" spc="90"/>
              <a:t> </a:t>
            </a:r>
            <a:r>
              <a:rPr dirty="0" sz="2400" spc="-250"/>
              <a:t>te</a:t>
            </a:r>
            <a:r>
              <a:rPr dirty="0" sz="2400" spc="90"/>
              <a:t> </a:t>
            </a:r>
            <a:r>
              <a:rPr dirty="0" sz="2400" spc="-215"/>
              <a:t>dice</a:t>
            </a:r>
            <a:r>
              <a:rPr dirty="0" sz="2400" spc="90"/>
              <a:t> </a:t>
            </a:r>
            <a:r>
              <a:rPr dirty="0" sz="2400" spc="-240"/>
              <a:t>que  </a:t>
            </a:r>
            <a:r>
              <a:rPr dirty="0" sz="2400" spc="-225"/>
              <a:t>continúes</a:t>
            </a:r>
            <a:r>
              <a:rPr dirty="0" sz="2400" spc="90"/>
              <a:t> </a:t>
            </a:r>
            <a:r>
              <a:rPr dirty="0" sz="2400" spc="-80"/>
              <a:t>así</a:t>
            </a:r>
            <a:r>
              <a:rPr dirty="0" sz="2400" spc="95"/>
              <a:t> </a:t>
            </a:r>
            <a:r>
              <a:rPr dirty="0" sz="2400" spc="-295"/>
              <a:t>que</a:t>
            </a:r>
            <a:r>
              <a:rPr dirty="0" sz="2400" spc="90"/>
              <a:t> </a:t>
            </a:r>
            <a:r>
              <a:rPr dirty="0" sz="2400" spc="-215"/>
              <a:t>pronto</a:t>
            </a:r>
            <a:r>
              <a:rPr dirty="0" sz="2400" spc="95"/>
              <a:t> </a:t>
            </a:r>
            <a:r>
              <a:rPr dirty="0" sz="2400" spc="-150"/>
              <a:t>podrías</a:t>
            </a:r>
            <a:r>
              <a:rPr dirty="0" sz="2400" spc="90"/>
              <a:t> </a:t>
            </a:r>
            <a:r>
              <a:rPr dirty="0" sz="2400" spc="-220"/>
              <a:t>acceder</a:t>
            </a:r>
            <a:r>
              <a:rPr dirty="0" sz="2400" spc="95"/>
              <a:t> </a:t>
            </a:r>
            <a:r>
              <a:rPr dirty="0" sz="2400" spc="-20"/>
              <a:t>a</a:t>
            </a:r>
            <a:r>
              <a:rPr dirty="0" sz="2400" spc="90"/>
              <a:t> </a:t>
            </a:r>
            <a:r>
              <a:rPr dirty="0" sz="2400" spc="-225"/>
              <a:t>un</a:t>
            </a:r>
            <a:r>
              <a:rPr dirty="0" sz="2400" spc="95"/>
              <a:t> </a:t>
            </a:r>
            <a:r>
              <a:rPr dirty="0" sz="2400" spc="-275"/>
              <a:t>aumento.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6843" y="1702825"/>
            <a:ext cx="499110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5609" marR="5080" indent="-423545">
              <a:lnSpc>
                <a:spcPct val="150000"/>
              </a:lnSpc>
              <a:spcBef>
                <a:spcPts val="100"/>
              </a:spcBef>
            </a:pPr>
            <a:r>
              <a:rPr dirty="0" sz="2500" spc="-130"/>
              <a:t>Tu</a:t>
            </a:r>
            <a:r>
              <a:rPr dirty="0" sz="2500" spc="90"/>
              <a:t> </a:t>
            </a:r>
            <a:r>
              <a:rPr dirty="0" sz="2500" spc="-295"/>
              <a:t>mejor</a:t>
            </a:r>
            <a:r>
              <a:rPr dirty="0" sz="2500" spc="90"/>
              <a:t> </a:t>
            </a:r>
            <a:r>
              <a:rPr dirty="0" sz="2500" spc="-240"/>
              <a:t>amigo</a:t>
            </a:r>
            <a:r>
              <a:rPr dirty="0" sz="2500" spc="90"/>
              <a:t> </a:t>
            </a:r>
            <a:r>
              <a:rPr dirty="0" sz="2500" spc="-210"/>
              <a:t>del</a:t>
            </a:r>
            <a:r>
              <a:rPr dirty="0" sz="2500" spc="90"/>
              <a:t> </a:t>
            </a:r>
            <a:r>
              <a:rPr dirty="0" sz="2500" spc="-190"/>
              <a:t>trabajo</a:t>
            </a:r>
            <a:r>
              <a:rPr dirty="0" sz="2500" spc="90"/>
              <a:t> </a:t>
            </a:r>
            <a:r>
              <a:rPr dirty="0" sz="2500" spc="-265"/>
              <a:t>te</a:t>
            </a:r>
            <a:r>
              <a:rPr dirty="0" sz="2500" spc="90"/>
              <a:t> </a:t>
            </a:r>
            <a:r>
              <a:rPr dirty="0" sz="2500" spc="-195"/>
              <a:t>cuenta  </a:t>
            </a:r>
            <a:r>
              <a:rPr dirty="0" sz="2500" spc="-310"/>
              <a:t>que</a:t>
            </a:r>
            <a:r>
              <a:rPr dirty="0" sz="2500" spc="90"/>
              <a:t> </a:t>
            </a:r>
            <a:r>
              <a:rPr dirty="0" sz="2500" spc="-195"/>
              <a:t>lo</a:t>
            </a:r>
            <a:r>
              <a:rPr dirty="0" sz="2500" spc="90"/>
              <a:t> </a:t>
            </a:r>
            <a:r>
              <a:rPr dirty="0" sz="2500" spc="-95"/>
              <a:t>van</a:t>
            </a:r>
            <a:r>
              <a:rPr dirty="0" sz="2500" spc="90"/>
              <a:t> </a:t>
            </a:r>
            <a:r>
              <a:rPr dirty="0" sz="2500" spc="-25"/>
              <a:t>a</a:t>
            </a:r>
            <a:r>
              <a:rPr dirty="0" sz="2500" spc="90"/>
              <a:t> </a:t>
            </a:r>
            <a:r>
              <a:rPr dirty="0" sz="2500" spc="-190"/>
              <a:t>echar</a:t>
            </a:r>
            <a:r>
              <a:rPr dirty="0" sz="2500" spc="90"/>
              <a:t> </a:t>
            </a:r>
            <a:r>
              <a:rPr dirty="0" sz="2500" spc="-210"/>
              <a:t>del</a:t>
            </a:r>
            <a:r>
              <a:rPr dirty="0" sz="2500" spc="90"/>
              <a:t> </a:t>
            </a:r>
            <a:r>
              <a:rPr dirty="0" sz="2500" spc="-225"/>
              <a:t>trabajo.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625" y="235058"/>
            <a:ext cx="318960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95"/>
              <a:t>Regulación</a:t>
            </a:r>
            <a:r>
              <a:rPr dirty="0" sz="2700" spc="45"/>
              <a:t> </a:t>
            </a:r>
            <a:r>
              <a:rPr dirty="0" sz="2700" spc="-210"/>
              <a:t>Emocional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600" y="798938"/>
            <a:ext cx="4571999" cy="490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1755" y="827564"/>
            <a:ext cx="7649209" cy="3207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155" marR="5080">
              <a:lnSpc>
                <a:spcPct val="150000"/>
              </a:lnSpc>
              <a:spcBef>
                <a:spcPts val="100"/>
              </a:spcBef>
            </a:pPr>
            <a:r>
              <a:rPr dirty="0" sz="2000" spc="-35">
                <a:latin typeface="Lucida Sans Unicode"/>
                <a:cs typeface="Lucida Sans Unicode"/>
              </a:rPr>
              <a:t>Ahora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250">
                <a:latin typeface="Lucida Sans Unicode"/>
                <a:cs typeface="Lucida Sans Unicode"/>
              </a:rPr>
              <a:t>que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160">
                <a:latin typeface="Lucida Sans Unicode"/>
                <a:cs typeface="Lucida Sans Unicode"/>
              </a:rPr>
              <a:t>identificamos</a:t>
            </a:r>
            <a:r>
              <a:rPr dirty="0" sz="2000" spc="85">
                <a:latin typeface="Lucida Sans Unicode"/>
                <a:cs typeface="Lucida Sans Unicode"/>
              </a:rPr>
              <a:t> </a:t>
            </a:r>
            <a:r>
              <a:rPr dirty="0" sz="2000" spc="-70">
                <a:latin typeface="Lucida Sans Unicode"/>
                <a:cs typeface="Lucida Sans Unicode"/>
              </a:rPr>
              <a:t>las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235">
                <a:latin typeface="Lucida Sans Unicode"/>
                <a:cs typeface="Lucida Sans Unicode"/>
              </a:rPr>
              <a:t>emociones</a:t>
            </a:r>
            <a:r>
              <a:rPr dirty="0" sz="2000" spc="85">
                <a:latin typeface="Lucida Sans Unicode"/>
                <a:cs typeface="Lucida Sans Unicode"/>
              </a:rPr>
              <a:t> </a:t>
            </a:r>
            <a:r>
              <a:rPr dirty="0" sz="2000" spc="-75">
                <a:latin typeface="Lucida Sans Unicode"/>
                <a:cs typeface="Lucida Sans Unicode"/>
              </a:rPr>
              <a:t>y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70">
                <a:latin typeface="Lucida Sans Unicode"/>
                <a:cs typeface="Lucida Sans Unicode"/>
              </a:rPr>
              <a:t>las</a:t>
            </a:r>
            <a:r>
              <a:rPr dirty="0" sz="2000" spc="85">
                <a:latin typeface="Lucida Sans Unicode"/>
                <a:cs typeface="Lucida Sans Unicode"/>
              </a:rPr>
              <a:t> </a:t>
            </a:r>
            <a:r>
              <a:rPr dirty="0" sz="2000" spc="-235">
                <a:latin typeface="Lucida Sans Unicode"/>
                <a:cs typeface="Lucida Sans Unicode"/>
              </a:rPr>
              <a:t>comprendemos,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170">
                <a:latin typeface="Lucida Sans Unicode"/>
                <a:cs typeface="Lucida Sans Unicode"/>
              </a:rPr>
              <a:t>vamos</a:t>
            </a:r>
            <a:r>
              <a:rPr dirty="0" sz="2000" spc="85">
                <a:latin typeface="Lucida Sans Unicode"/>
                <a:cs typeface="Lucida Sans Unicode"/>
              </a:rPr>
              <a:t> </a:t>
            </a:r>
            <a:r>
              <a:rPr dirty="0" sz="2000" spc="-20">
                <a:latin typeface="Lucida Sans Unicode"/>
                <a:cs typeface="Lucida Sans Unicode"/>
              </a:rPr>
              <a:t>a </a:t>
            </a:r>
            <a:r>
              <a:rPr dirty="0" sz="2000" spc="-620">
                <a:latin typeface="Lucida Sans Unicode"/>
                <a:cs typeface="Lucida Sans Unicode"/>
              </a:rPr>
              <a:t> </a:t>
            </a:r>
            <a:r>
              <a:rPr dirty="0" sz="2000" spc="-125">
                <a:latin typeface="Lucida Sans Unicode"/>
                <a:cs typeface="Lucida Sans Unicode"/>
              </a:rPr>
              <a:t>ver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40">
                <a:latin typeface="Lucida Sans Unicode"/>
                <a:cs typeface="Lucida Sans Unicode"/>
              </a:rPr>
              <a:t>de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50">
                <a:latin typeface="Lucida Sans Unicode"/>
                <a:cs typeface="Lucida Sans Unicode"/>
              </a:rPr>
              <a:t>qué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50">
                <a:latin typeface="Lucida Sans Unicode"/>
                <a:cs typeface="Lucida Sans Unicode"/>
              </a:rPr>
              <a:t>manera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00">
                <a:latin typeface="Lucida Sans Unicode"/>
                <a:cs typeface="Lucida Sans Unicode"/>
              </a:rPr>
              <a:t>actuar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35">
                <a:latin typeface="Lucida Sans Unicode"/>
                <a:cs typeface="Lucida Sans Unicode"/>
              </a:rPr>
              <a:t>mejor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55">
                <a:latin typeface="Lucida Sans Unicode"/>
                <a:cs typeface="Lucida Sans Unicode"/>
              </a:rPr>
              <a:t>ante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85">
                <a:latin typeface="Lucida Sans Unicode"/>
                <a:cs typeface="Lucida Sans Unicode"/>
              </a:rPr>
              <a:t>ellas…</a:t>
            </a:r>
            <a:endParaRPr sz="2000">
              <a:latin typeface="Lucida Sans Unicode"/>
              <a:cs typeface="Lucida Sans Unicode"/>
            </a:endParaRPr>
          </a:p>
          <a:p>
            <a:pPr marL="417195" indent="-405130">
              <a:lnSpc>
                <a:spcPct val="100000"/>
              </a:lnSpc>
              <a:spcBef>
                <a:spcPts val="2670"/>
              </a:spcBef>
              <a:buFont typeface="Microsoft Sans Serif"/>
              <a:buChar char="●"/>
              <a:tabLst>
                <a:tab pos="417195" algn="l"/>
                <a:tab pos="417830" algn="l"/>
              </a:tabLst>
            </a:pPr>
            <a:r>
              <a:rPr dirty="0" sz="2300" spc="-130">
                <a:latin typeface="Lucida Sans Unicode"/>
                <a:cs typeface="Lucida Sans Unicode"/>
              </a:rPr>
              <a:t>Regular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80">
                <a:latin typeface="Lucida Sans Unicode"/>
                <a:cs typeface="Lucida Sans Unicode"/>
              </a:rPr>
              <a:t>las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70">
                <a:latin typeface="Lucida Sans Unicode"/>
                <a:cs typeface="Lucida Sans Unicode"/>
              </a:rPr>
              <a:t>emociones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80">
                <a:latin typeface="Lucida Sans Unicode"/>
                <a:cs typeface="Lucida Sans Unicode"/>
              </a:rPr>
              <a:t>propias.</a:t>
            </a:r>
            <a:endParaRPr sz="2300">
              <a:latin typeface="Lucida Sans Unicode"/>
              <a:cs typeface="Lucida Sans Unicode"/>
            </a:endParaRPr>
          </a:p>
          <a:p>
            <a:pPr marL="417195" indent="-405130">
              <a:lnSpc>
                <a:spcPct val="100000"/>
              </a:lnSpc>
              <a:spcBef>
                <a:spcPts val="1380"/>
              </a:spcBef>
              <a:buFont typeface="Microsoft Sans Serif"/>
              <a:buChar char="●"/>
              <a:tabLst>
                <a:tab pos="417195" algn="l"/>
                <a:tab pos="417830" algn="l"/>
              </a:tabLst>
            </a:pPr>
            <a:r>
              <a:rPr dirty="0" sz="2300" spc="-140">
                <a:latin typeface="Lucida Sans Unicode"/>
                <a:cs typeface="Lucida Sans Unicode"/>
              </a:rPr>
              <a:t>Relación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220">
                <a:latin typeface="Lucida Sans Unicode"/>
                <a:cs typeface="Lucida Sans Unicode"/>
              </a:rPr>
              <a:t>entre</a:t>
            </a:r>
            <a:r>
              <a:rPr dirty="0" sz="2300" spc="95">
                <a:latin typeface="Lucida Sans Unicode"/>
                <a:cs typeface="Lucida Sans Unicode"/>
              </a:rPr>
              <a:t> </a:t>
            </a:r>
            <a:r>
              <a:rPr dirty="0" sz="2300" spc="-275">
                <a:latin typeface="Lucida Sans Unicode"/>
                <a:cs typeface="Lucida Sans Unicode"/>
              </a:rPr>
              <a:t>emoción,</a:t>
            </a:r>
            <a:r>
              <a:rPr dirty="0" sz="2300" spc="95">
                <a:latin typeface="Lucida Sans Unicode"/>
                <a:cs typeface="Lucida Sans Unicode"/>
              </a:rPr>
              <a:t> </a:t>
            </a:r>
            <a:r>
              <a:rPr dirty="0" sz="2300" spc="-220">
                <a:latin typeface="Lucida Sans Unicode"/>
                <a:cs typeface="Lucida Sans Unicode"/>
              </a:rPr>
              <a:t>cognición</a:t>
            </a:r>
            <a:r>
              <a:rPr dirty="0" sz="2300" spc="95">
                <a:latin typeface="Lucida Sans Unicode"/>
                <a:cs typeface="Lucida Sans Unicode"/>
              </a:rPr>
              <a:t> </a:t>
            </a:r>
            <a:r>
              <a:rPr dirty="0" sz="2300" spc="-85">
                <a:latin typeface="Lucida Sans Unicode"/>
                <a:cs typeface="Lucida Sans Unicode"/>
              </a:rPr>
              <a:t>y</a:t>
            </a:r>
            <a:r>
              <a:rPr dirty="0" sz="2300" spc="95">
                <a:latin typeface="Lucida Sans Unicode"/>
                <a:cs typeface="Lucida Sans Unicode"/>
              </a:rPr>
              <a:t> </a:t>
            </a:r>
            <a:r>
              <a:rPr dirty="0" sz="2300" spc="-240">
                <a:latin typeface="Lucida Sans Unicode"/>
                <a:cs typeface="Lucida Sans Unicode"/>
              </a:rPr>
              <a:t>comportamiento.</a:t>
            </a:r>
            <a:endParaRPr sz="2300">
              <a:latin typeface="Lucida Sans Unicode"/>
              <a:cs typeface="Lucida Sans Unicode"/>
            </a:endParaRPr>
          </a:p>
          <a:p>
            <a:pPr marL="417195" indent="-405130">
              <a:lnSpc>
                <a:spcPct val="100000"/>
              </a:lnSpc>
              <a:spcBef>
                <a:spcPts val="1380"/>
              </a:spcBef>
              <a:buFont typeface="Microsoft Sans Serif"/>
              <a:buChar char="●"/>
              <a:tabLst>
                <a:tab pos="417195" algn="l"/>
                <a:tab pos="417830" algn="l"/>
              </a:tabLst>
            </a:pPr>
            <a:r>
              <a:rPr dirty="0" sz="2300" spc="-135">
                <a:latin typeface="Lucida Sans Unicode"/>
                <a:cs typeface="Lucida Sans Unicode"/>
              </a:rPr>
              <a:t>Estrategias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75">
                <a:latin typeface="Lucida Sans Unicode"/>
                <a:cs typeface="Lucida Sans Unicode"/>
              </a:rPr>
              <a:t>de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04">
                <a:latin typeface="Lucida Sans Unicode"/>
                <a:cs typeface="Lucida Sans Unicode"/>
              </a:rPr>
              <a:t>afrontamiento.</a:t>
            </a:r>
            <a:endParaRPr sz="2300">
              <a:latin typeface="Lucida Sans Unicode"/>
              <a:cs typeface="Lucida Sans Unicode"/>
            </a:endParaRPr>
          </a:p>
          <a:p>
            <a:pPr marL="417195" indent="-405130">
              <a:lnSpc>
                <a:spcPct val="100000"/>
              </a:lnSpc>
              <a:spcBef>
                <a:spcPts val="1380"/>
              </a:spcBef>
              <a:buFont typeface="Microsoft Sans Serif"/>
              <a:buChar char="●"/>
              <a:tabLst>
                <a:tab pos="417195" algn="l"/>
                <a:tab pos="417830" algn="l"/>
              </a:tabLst>
            </a:pPr>
            <a:r>
              <a:rPr dirty="0" sz="2300" spc="-170">
                <a:latin typeface="Lucida Sans Unicode"/>
                <a:cs typeface="Lucida Sans Unicode"/>
              </a:rPr>
              <a:t>Autogenerarse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270">
                <a:latin typeface="Lucida Sans Unicode"/>
                <a:cs typeface="Lucida Sans Unicode"/>
              </a:rPr>
              <a:t>emociones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145">
                <a:latin typeface="Lucida Sans Unicode"/>
                <a:cs typeface="Lucida Sans Unicode"/>
              </a:rPr>
              <a:t>positivas,</a:t>
            </a:r>
            <a:r>
              <a:rPr dirty="0" sz="2300" spc="95">
                <a:latin typeface="Lucida Sans Unicode"/>
                <a:cs typeface="Lucida Sans Unicode"/>
              </a:rPr>
              <a:t> </a:t>
            </a:r>
            <a:r>
              <a:rPr dirty="0" sz="2300" spc="-295">
                <a:latin typeface="Lucida Sans Unicode"/>
                <a:cs typeface="Lucida Sans Unicode"/>
              </a:rPr>
              <a:t>etc.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625" y="304634"/>
            <a:ext cx="318960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95"/>
              <a:t>Regulación</a:t>
            </a:r>
            <a:r>
              <a:rPr dirty="0" sz="2700" spc="45"/>
              <a:t> </a:t>
            </a:r>
            <a:r>
              <a:rPr dirty="0" sz="2700" spc="-210"/>
              <a:t>Emocional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600" y="798938"/>
            <a:ext cx="4571999" cy="490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2125" y="1101406"/>
            <a:ext cx="7843520" cy="2128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91160">
              <a:lnSpc>
                <a:spcPct val="150000"/>
              </a:lnSpc>
              <a:spcBef>
                <a:spcPts val="100"/>
              </a:spcBef>
            </a:pPr>
            <a:r>
              <a:rPr dirty="0" sz="2300" spc="-140">
                <a:latin typeface="Lucida Sans Unicode"/>
                <a:cs typeface="Lucida Sans Unicode"/>
              </a:rPr>
              <a:t>Pedro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45">
                <a:latin typeface="Lucida Sans Unicode"/>
                <a:cs typeface="Lucida Sans Unicode"/>
              </a:rPr>
              <a:t>sale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50">
                <a:latin typeface="Lucida Sans Unicode"/>
                <a:cs typeface="Lucida Sans Unicode"/>
              </a:rPr>
              <a:t>tarde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75">
                <a:latin typeface="Lucida Sans Unicode"/>
                <a:cs typeface="Lucida Sans Unicode"/>
              </a:rPr>
              <a:t>de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20">
                <a:latin typeface="Lucida Sans Unicode"/>
                <a:cs typeface="Lucida Sans Unicode"/>
              </a:rPr>
              <a:t>casa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40">
                <a:latin typeface="Lucida Sans Unicode"/>
                <a:cs typeface="Lucida Sans Unicode"/>
              </a:rPr>
              <a:t>después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75">
                <a:latin typeface="Lucida Sans Unicode"/>
                <a:cs typeface="Lucida Sans Unicode"/>
              </a:rPr>
              <a:t>de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210">
                <a:latin typeface="Lucida Sans Unicode"/>
                <a:cs typeface="Lucida Sans Unicode"/>
              </a:rPr>
              <a:t>haber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75">
                <a:latin typeface="Lucida Sans Unicode"/>
                <a:cs typeface="Lucida Sans Unicode"/>
              </a:rPr>
              <a:t>discutido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65">
                <a:latin typeface="Lucida Sans Unicode"/>
                <a:cs typeface="Lucida Sans Unicode"/>
              </a:rPr>
              <a:t>con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04">
                <a:latin typeface="Lucida Sans Unicode"/>
                <a:cs typeface="Lucida Sans Unicode"/>
              </a:rPr>
              <a:t>su </a:t>
            </a:r>
            <a:r>
              <a:rPr dirty="0" sz="2300" spc="-710">
                <a:latin typeface="Lucida Sans Unicode"/>
                <a:cs typeface="Lucida Sans Unicode"/>
              </a:rPr>
              <a:t> </a:t>
            </a:r>
            <a:r>
              <a:rPr dirty="0" sz="2300" spc="-245">
                <a:latin typeface="Lucida Sans Unicode"/>
                <a:cs typeface="Lucida Sans Unicode"/>
              </a:rPr>
              <a:t>esposa.</a:t>
            </a:r>
            <a:endParaRPr sz="2300">
              <a:latin typeface="Lucida Sans Unicode"/>
              <a:cs typeface="Lucida Sans Unicode"/>
            </a:endParaRPr>
          </a:p>
          <a:p>
            <a:pPr marL="12700" marR="5080">
              <a:lnSpc>
                <a:spcPct val="150000"/>
              </a:lnSpc>
            </a:pPr>
            <a:r>
              <a:rPr dirty="0" sz="2300" spc="-165">
                <a:latin typeface="Lucida Sans Unicode"/>
                <a:cs typeface="Lucida Sans Unicode"/>
              </a:rPr>
              <a:t>Llega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65">
                <a:latin typeface="Lucida Sans Unicode"/>
                <a:cs typeface="Lucida Sans Unicode"/>
              </a:rPr>
              <a:t>con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185">
                <a:latin typeface="Lucida Sans Unicode"/>
                <a:cs typeface="Lucida Sans Unicode"/>
              </a:rPr>
              <a:t>15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215">
                <a:latin typeface="Lucida Sans Unicode"/>
                <a:cs typeface="Lucida Sans Unicode"/>
              </a:rPr>
              <a:t>minutos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75">
                <a:latin typeface="Lucida Sans Unicode"/>
                <a:cs typeface="Lucida Sans Unicode"/>
              </a:rPr>
              <a:t>de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160">
                <a:latin typeface="Lucida Sans Unicode"/>
                <a:cs typeface="Lucida Sans Unicode"/>
              </a:rPr>
              <a:t>retraso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20">
                <a:latin typeface="Lucida Sans Unicode"/>
                <a:cs typeface="Lucida Sans Unicode"/>
              </a:rPr>
              <a:t>a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25">
                <a:latin typeface="Lucida Sans Unicode"/>
                <a:cs typeface="Lucida Sans Unicode"/>
              </a:rPr>
              <a:t>la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20">
                <a:latin typeface="Lucida Sans Unicode"/>
                <a:cs typeface="Lucida Sans Unicode"/>
              </a:rPr>
              <a:t>panadería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260">
                <a:latin typeface="Lucida Sans Unicode"/>
                <a:cs typeface="Lucida Sans Unicode"/>
              </a:rPr>
              <a:t>donde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170">
                <a:latin typeface="Lucida Sans Unicode"/>
                <a:cs typeface="Lucida Sans Unicode"/>
              </a:rPr>
              <a:t>trabaja. </a:t>
            </a:r>
            <a:r>
              <a:rPr dirty="0" sz="2300" spc="-715">
                <a:latin typeface="Lucida Sans Unicode"/>
                <a:cs typeface="Lucida Sans Unicode"/>
              </a:rPr>
              <a:t> </a:t>
            </a:r>
            <a:r>
              <a:rPr dirty="0" sz="2300" spc="-114">
                <a:latin typeface="Lucida Sans Unicode"/>
                <a:cs typeface="Lucida Sans Unicode"/>
              </a:rPr>
              <a:t>Se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85">
                <a:latin typeface="Lucida Sans Unicode"/>
                <a:cs typeface="Lucida Sans Unicode"/>
              </a:rPr>
              <a:t>le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90">
                <a:latin typeface="Lucida Sans Unicode"/>
                <a:cs typeface="Lucida Sans Unicode"/>
              </a:rPr>
              <a:t>pide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85">
                <a:latin typeface="Lucida Sans Unicode"/>
                <a:cs typeface="Lucida Sans Unicode"/>
              </a:rPr>
              <a:t>que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40">
                <a:latin typeface="Lucida Sans Unicode"/>
                <a:cs typeface="Lucida Sans Unicode"/>
              </a:rPr>
              <a:t>atienda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0">
                <a:latin typeface="Lucida Sans Unicode"/>
                <a:cs typeface="Lucida Sans Unicode"/>
              </a:rPr>
              <a:t>a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80">
                <a:latin typeface="Lucida Sans Unicode"/>
                <a:cs typeface="Lucida Sans Unicode"/>
              </a:rPr>
              <a:t>los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04">
                <a:latin typeface="Lucida Sans Unicode"/>
                <a:cs typeface="Lucida Sans Unicode"/>
              </a:rPr>
              <a:t>clientes;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185">
                <a:latin typeface="Lucida Sans Unicode"/>
                <a:cs typeface="Lucida Sans Unicode"/>
              </a:rPr>
              <a:t>él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80">
                <a:latin typeface="Lucida Sans Unicode"/>
                <a:cs typeface="Lucida Sans Unicode"/>
              </a:rPr>
              <a:t>lo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60">
                <a:latin typeface="Lucida Sans Unicode"/>
                <a:cs typeface="Lucida Sans Unicode"/>
              </a:rPr>
              <a:t>hace.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5175" y="595431"/>
            <a:ext cx="7302500" cy="3705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177290" algn="l"/>
              </a:tabLst>
            </a:pPr>
            <a:r>
              <a:rPr dirty="0" sz="2300" spc="-140">
                <a:latin typeface="Lucida Sans Unicode"/>
                <a:cs typeface="Lucida Sans Unicode"/>
              </a:rPr>
              <a:t>Pedro </a:t>
            </a:r>
            <a:r>
              <a:rPr dirty="0" sz="2300" spc="-229">
                <a:latin typeface="Lucida Sans Unicode"/>
                <a:cs typeface="Lucida Sans Unicode"/>
              </a:rPr>
              <a:t>entiende</a:t>
            </a:r>
            <a:r>
              <a:rPr dirty="0" sz="2300" spc="-225">
                <a:latin typeface="Lucida Sans Unicode"/>
                <a:cs typeface="Lucida Sans Unicode"/>
              </a:rPr>
              <a:t> </a:t>
            </a:r>
            <a:r>
              <a:rPr dirty="0" sz="2300" spc="-85">
                <a:latin typeface="Lucida Sans Unicode"/>
                <a:cs typeface="Lucida Sans Unicode"/>
              </a:rPr>
              <a:t>y </a:t>
            </a:r>
            <a:r>
              <a:rPr dirty="0" sz="2300" spc="-160">
                <a:latin typeface="Lucida Sans Unicode"/>
                <a:cs typeface="Lucida Sans Unicode"/>
              </a:rPr>
              <a:t>acepta </a:t>
            </a:r>
            <a:r>
              <a:rPr dirty="0" sz="2300" spc="-285">
                <a:latin typeface="Lucida Sans Unicode"/>
                <a:cs typeface="Lucida Sans Unicode"/>
              </a:rPr>
              <a:t>que</a:t>
            </a:r>
            <a:r>
              <a:rPr dirty="0" sz="2300" spc="-280">
                <a:latin typeface="Lucida Sans Unicode"/>
                <a:cs typeface="Lucida Sans Unicode"/>
              </a:rPr>
              <a:t> </a:t>
            </a:r>
            <a:r>
              <a:rPr dirty="0" sz="2300" spc="-175">
                <a:latin typeface="Lucida Sans Unicode"/>
                <a:cs typeface="Lucida Sans Unicode"/>
              </a:rPr>
              <a:t>está</a:t>
            </a:r>
            <a:r>
              <a:rPr dirty="0" sz="2300" spc="-170">
                <a:latin typeface="Lucida Sans Unicode"/>
                <a:cs typeface="Lucida Sans Unicode"/>
              </a:rPr>
              <a:t> </a:t>
            </a:r>
            <a:r>
              <a:rPr dirty="0" sz="2300" spc="-280">
                <a:latin typeface="Lucida Sans Unicode"/>
                <a:cs typeface="Lucida Sans Unicode"/>
              </a:rPr>
              <a:t>en</a:t>
            </a:r>
            <a:r>
              <a:rPr dirty="0" sz="2300" spc="-275">
                <a:latin typeface="Lucida Sans Unicode"/>
                <a:cs typeface="Lucida Sans Unicode"/>
              </a:rPr>
              <a:t> </a:t>
            </a:r>
            <a:r>
              <a:rPr dirty="0" sz="2300" spc="-210">
                <a:latin typeface="Lucida Sans Unicode"/>
                <a:cs typeface="Lucida Sans Unicode"/>
              </a:rPr>
              <a:t>otro</a:t>
            </a:r>
            <a:r>
              <a:rPr dirty="0" sz="2300" spc="-204">
                <a:latin typeface="Lucida Sans Unicode"/>
                <a:cs typeface="Lucida Sans Unicode"/>
              </a:rPr>
              <a:t> </a:t>
            </a:r>
            <a:r>
              <a:rPr dirty="0" sz="2300" spc="-210">
                <a:latin typeface="Lucida Sans Unicode"/>
                <a:cs typeface="Lucida Sans Unicode"/>
              </a:rPr>
              <a:t>espacio,</a:t>
            </a:r>
            <a:r>
              <a:rPr dirty="0" sz="2300" spc="-204">
                <a:latin typeface="Lucida Sans Unicode"/>
                <a:cs typeface="Lucida Sans Unicode"/>
              </a:rPr>
              <a:t> </a:t>
            </a:r>
            <a:r>
              <a:rPr dirty="0" sz="2300" spc="-285">
                <a:latin typeface="Lucida Sans Unicode"/>
                <a:cs typeface="Lucida Sans Unicode"/>
              </a:rPr>
              <a:t>que</a:t>
            </a:r>
            <a:r>
              <a:rPr dirty="0" sz="2300" spc="-280">
                <a:latin typeface="Lucida Sans Unicode"/>
                <a:cs typeface="Lucida Sans Unicode"/>
              </a:rPr>
              <a:t> </a:t>
            </a:r>
            <a:r>
              <a:rPr dirty="0" sz="2300" spc="-185">
                <a:latin typeface="Lucida Sans Unicode"/>
                <a:cs typeface="Lucida Sans Unicode"/>
              </a:rPr>
              <a:t>el </a:t>
            </a:r>
            <a:r>
              <a:rPr dirty="0" sz="2300" spc="-180">
                <a:latin typeface="Lucida Sans Unicode"/>
                <a:cs typeface="Lucida Sans Unicode"/>
              </a:rPr>
              <a:t> </a:t>
            </a:r>
            <a:r>
              <a:rPr dirty="0" sz="2300" spc="-220">
                <a:latin typeface="Lucida Sans Unicode"/>
                <a:cs typeface="Lucida Sans Unicode"/>
              </a:rPr>
              <a:t>problema</a:t>
            </a:r>
            <a:r>
              <a:rPr dirty="0" sz="2300" spc="-215">
                <a:latin typeface="Lucida Sans Unicode"/>
                <a:cs typeface="Lucida Sans Unicode"/>
              </a:rPr>
              <a:t> </a:t>
            </a:r>
            <a:r>
              <a:rPr dirty="0" sz="2300" spc="-105">
                <a:latin typeface="Lucida Sans Unicode"/>
                <a:cs typeface="Lucida Sans Unicode"/>
              </a:rPr>
              <a:t>vivido </a:t>
            </a:r>
            <a:r>
              <a:rPr dirty="0" sz="2300" spc="-280">
                <a:latin typeface="Lucida Sans Unicode"/>
                <a:cs typeface="Lucida Sans Unicode"/>
              </a:rPr>
              <a:t>en</a:t>
            </a:r>
            <a:r>
              <a:rPr dirty="0" sz="2300" spc="-275">
                <a:latin typeface="Lucida Sans Unicode"/>
                <a:cs typeface="Lucida Sans Unicode"/>
              </a:rPr>
              <a:t> </a:t>
            </a:r>
            <a:r>
              <a:rPr dirty="0" sz="2300" spc="-120">
                <a:latin typeface="Lucida Sans Unicode"/>
                <a:cs typeface="Lucida Sans Unicode"/>
              </a:rPr>
              <a:t>casa </a:t>
            </a:r>
            <a:r>
              <a:rPr dirty="0" sz="2300" spc="-275">
                <a:latin typeface="Lucida Sans Unicode"/>
                <a:cs typeface="Lucida Sans Unicode"/>
              </a:rPr>
              <a:t>no</a:t>
            </a:r>
            <a:r>
              <a:rPr dirty="0" sz="2300" spc="-270">
                <a:latin typeface="Lucida Sans Unicode"/>
                <a:cs typeface="Lucida Sans Unicode"/>
              </a:rPr>
              <a:t> se</a:t>
            </a:r>
            <a:r>
              <a:rPr dirty="0" sz="2300" spc="-265">
                <a:latin typeface="Lucida Sans Unicode"/>
                <a:cs typeface="Lucida Sans Unicode"/>
              </a:rPr>
              <a:t> </a:t>
            </a:r>
            <a:r>
              <a:rPr dirty="0" sz="2300" spc="-150">
                <a:latin typeface="Lucida Sans Unicode"/>
                <a:cs typeface="Lucida Sans Unicode"/>
              </a:rPr>
              <a:t>solucionará </a:t>
            </a:r>
            <a:r>
              <a:rPr dirty="0" sz="2300" spc="-280">
                <a:latin typeface="Lucida Sans Unicode"/>
                <a:cs typeface="Lucida Sans Unicode"/>
              </a:rPr>
              <a:t>en</a:t>
            </a:r>
            <a:r>
              <a:rPr dirty="0" sz="2300" spc="-275">
                <a:latin typeface="Lucida Sans Unicode"/>
                <a:cs typeface="Lucida Sans Unicode"/>
              </a:rPr>
              <a:t> </a:t>
            </a:r>
            <a:r>
              <a:rPr dirty="0" sz="2300" spc="-204">
                <a:latin typeface="Lucida Sans Unicode"/>
                <a:cs typeface="Lucida Sans Unicode"/>
              </a:rPr>
              <a:t>su</a:t>
            </a:r>
            <a:r>
              <a:rPr dirty="0" sz="2300" spc="-200">
                <a:latin typeface="Lucida Sans Unicode"/>
                <a:cs typeface="Lucida Sans Unicode"/>
              </a:rPr>
              <a:t> </a:t>
            </a:r>
            <a:r>
              <a:rPr dirty="0" sz="2300" spc="-210">
                <a:latin typeface="Lucida Sans Unicode"/>
                <a:cs typeface="Lucida Sans Unicode"/>
              </a:rPr>
              <a:t>trabajo. </a:t>
            </a:r>
            <a:r>
              <a:rPr dirty="0" sz="2300" spc="-204">
                <a:latin typeface="Lucida Sans Unicode"/>
                <a:cs typeface="Lucida Sans Unicode"/>
              </a:rPr>
              <a:t> </a:t>
            </a:r>
            <a:r>
              <a:rPr dirty="0" sz="2300" spc="-190">
                <a:latin typeface="Lucida Sans Unicode"/>
                <a:cs typeface="Lucida Sans Unicode"/>
              </a:rPr>
              <a:t>Entiende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85">
                <a:latin typeface="Lucida Sans Unicode"/>
                <a:cs typeface="Lucida Sans Unicode"/>
              </a:rPr>
              <a:t>que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05">
                <a:latin typeface="Lucida Sans Unicode"/>
                <a:cs typeface="Lucida Sans Unicode"/>
              </a:rPr>
              <a:t>si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85">
                <a:latin typeface="Lucida Sans Unicode"/>
                <a:cs typeface="Lucida Sans Unicode"/>
              </a:rPr>
              <a:t>presenta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50">
                <a:latin typeface="Lucida Sans Unicode"/>
                <a:cs typeface="Lucida Sans Unicode"/>
              </a:rPr>
              <a:t>una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40">
                <a:latin typeface="Lucida Sans Unicode"/>
                <a:cs typeface="Lucida Sans Unicode"/>
              </a:rPr>
              <a:t>actitud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40">
                <a:latin typeface="Lucida Sans Unicode"/>
                <a:cs typeface="Lucida Sans Unicode"/>
              </a:rPr>
              <a:t>negativa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70">
                <a:latin typeface="Lucida Sans Unicode"/>
                <a:cs typeface="Lucida Sans Unicode"/>
              </a:rPr>
              <a:t>(impaciente,  </a:t>
            </a:r>
            <a:r>
              <a:rPr dirty="0" sz="2300" spc="-245">
                <a:latin typeface="Lucida Sans Unicode"/>
                <a:cs typeface="Lucida Sans Unicode"/>
              </a:rPr>
              <a:t>grosero,</a:t>
            </a:r>
            <a:r>
              <a:rPr dirty="0" sz="2300" spc="-240">
                <a:latin typeface="Lucida Sans Unicode"/>
                <a:cs typeface="Lucida Sans Unicode"/>
              </a:rPr>
              <a:t> </a:t>
            </a:r>
            <a:r>
              <a:rPr dirty="0" sz="2300" spc="-225">
                <a:latin typeface="Lucida Sans Unicode"/>
                <a:cs typeface="Lucida Sans Unicode"/>
              </a:rPr>
              <a:t>etc.)</a:t>
            </a:r>
            <a:r>
              <a:rPr dirty="0" sz="2300" spc="-220">
                <a:latin typeface="Lucida Sans Unicode"/>
                <a:cs typeface="Lucida Sans Unicode"/>
              </a:rPr>
              <a:t> </a:t>
            </a:r>
            <a:r>
              <a:rPr dirty="0" sz="2300" spc="-280">
                <a:latin typeface="Lucida Sans Unicode"/>
                <a:cs typeface="Lucida Sans Unicode"/>
              </a:rPr>
              <a:t>en</a:t>
            </a:r>
            <a:r>
              <a:rPr dirty="0" sz="2300" spc="-275">
                <a:latin typeface="Lucida Sans Unicode"/>
                <a:cs typeface="Lucida Sans Unicode"/>
              </a:rPr>
              <a:t> </a:t>
            </a:r>
            <a:r>
              <a:rPr dirty="0" sz="2300" spc="-204">
                <a:latin typeface="Lucida Sans Unicode"/>
                <a:cs typeface="Lucida Sans Unicode"/>
              </a:rPr>
              <a:t>su</a:t>
            </a:r>
            <a:r>
              <a:rPr dirty="0" sz="2300" spc="-200">
                <a:latin typeface="Lucida Sans Unicode"/>
                <a:cs typeface="Lucida Sans Unicode"/>
              </a:rPr>
              <a:t> </a:t>
            </a:r>
            <a:r>
              <a:rPr dirty="0" sz="2300" spc="-190">
                <a:latin typeface="Lucida Sans Unicode"/>
                <a:cs typeface="Lucida Sans Unicode"/>
              </a:rPr>
              <a:t>trabajo,</a:t>
            </a:r>
            <a:r>
              <a:rPr dirty="0" sz="2300" spc="-185">
                <a:latin typeface="Lucida Sans Unicode"/>
                <a:cs typeface="Lucida Sans Unicode"/>
              </a:rPr>
              <a:t> </a:t>
            </a:r>
            <a:r>
              <a:rPr dirty="0" sz="2300" spc="-130">
                <a:latin typeface="Lucida Sans Unicode"/>
                <a:cs typeface="Lucida Sans Unicode"/>
              </a:rPr>
              <a:t>afectará </a:t>
            </a:r>
            <a:r>
              <a:rPr dirty="0" sz="2300" spc="-20">
                <a:latin typeface="Lucida Sans Unicode"/>
                <a:cs typeface="Lucida Sans Unicode"/>
              </a:rPr>
              <a:t>a </a:t>
            </a:r>
            <a:r>
              <a:rPr dirty="0" sz="2300" spc="-204">
                <a:latin typeface="Lucida Sans Unicode"/>
                <a:cs typeface="Lucida Sans Unicode"/>
              </a:rPr>
              <a:t>otros</a:t>
            </a:r>
            <a:r>
              <a:rPr dirty="0" sz="2300" spc="-200">
                <a:latin typeface="Lucida Sans Unicode"/>
                <a:cs typeface="Lucida Sans Unicode"/>
              </a:rPr>
              <a:t> </a:t>
            </a:r>
            <a:r>
              <a:rPr dirty="0" sz="2300" spc="-285">
                <a:latin typeface="Lucida Sans Unicode"/>
                <a:cs typeface="Lucida Sans Unicode"/>
              </a:rPr>
              <a:t>que</a:t>
            </a:r>
            <a:r>
              <a:rPr dirty="0" sz="2300" spc="-280">
                <a:latin typeface="Lucida Sans Unicode"/>
                <a:cs typeface="Lucida Sans Unicode"/>
              </a:rPr>
              <a:t> </a:t>
            </a:r>
            <a:r>
              <a:rPr dirty="0" sz="2300" spc="-275">
                <a:latin typeface="Lucida Sans Unicode"/>
                <a:cs typeface="Lucida Sans Unicode"/>
              </a:rPr>
              <a:t>no</a:t>
            </a:r>
            <a:r>
              <a:rPr dirty="0" sz="2300" spc="-270">
                <a:latin typeface="Lucida Sans Unicode"/>
                <a:cs typeface="Lucida Sans Unicode"/>
              </a:rPr>
              <a:t> </a:t>
            </a:r>
            <a:r>
              <a:rPr dirty="0" sz="2300" spc="-245">
                <a:latin typeface="Lucida Sans Unicode"/>
                <a:cs typeface="Lucida Sans Unicode"/>
              </a:rPr>
              <a:t>son </a:t>
            </a:r>
            <a:r>
              <a:rPr dirty="0" sz="2300" spc="-240">
                <a:latin typeface="Lucida Sans Unicode"/>
                <a:cs typeface="Lucida Sans Unicode"/>
              </a:rPr>
              <a:t> </a:t>
            </a:r>
            <a:r>
              <a:rPr dirty="0" sz="2300" spc="-210">
                <a:latin typeface="Lucida Sans Unicode"/>
                <a:cs typeface="Lucida Sans Unicode"/>
              </a:rPr>
              <a:t>responsables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275">
                <a:latin typeface="Lucida Sans Unicode"/>
                <a:cs typeface="Lucida Sans Unicode"/>
              </a:rPr>
              <a:t>de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25">
                <a:latin typeface="Lucida Sans Unicode"/>
                <a:cs typeface="Lucida Sans Unicode"/>
              </a:rPr>
              <a:t>la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155">
                <a:latin typeface="Lucida Sans Unicode"/>
                <a:cs typeface="Lucida Sans Unicode"/>
              </a:rPr>
              <a:t>situación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285">
                <a:latin typeface="Lucida Sans Unicode"/>
                <a:cs typeface="Lucida Sans Unicode"/>
              </a:rPr>
              <a:t>que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150">
                <a:latin typeface="Lucida Sans Unicode"/>
                <a:cs typeface="Lucida Sans Unicode"/>
              </a:rPr>
              <a:t>vivió.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50">
                <a:latin typeface="Lucida Sans Unicode"/>
                <a:cs typeface="Lucida Sans Unicode"/>
              </a:rPr>
              <a:t>Por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180">
                <a:latin typeface="Lucida Sans Unicode"/>
                <a:cs typeface="Lucida Sans Unicode"/>
              </a:rPr>
              <a:t>lo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190">
                <a:latin typeface="Lucida Sans Unicode"/>
                <a:cs typeface="Lucida Sans Unicode"/>
              </a:rPr>
              <a:t>tanto,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229">
                <a:latin typeface="Lucida Sans Unicode"/>
                <a:cs typeface="Lucida Sans Unicode"/>
              </a:rPr>
              <a:t>decide </a:t>
            </a:r>
            <a:r>
              <a:rPr dirty="0" sz="2300" spc="-710">
                <a:latin typeface="Lucida Sans Unicode"/>
                <a:cs typeface="Lucida Sans Unicode"/>
              </a:rPr>
              <a:t> </a:t>
            </a:r>
            <a:r>
              <a:rPr dirty="0" sz="2300" spc="-190">
                <a:latin typeface="Lucida Sans Unicode"/>
                <a:cs typeface="Lucida Sans Unicode"/>
              </a:rPr>
              <a:t>atender</a:t>
            </a:r>
            <a:r>
              <a:rPr dirty="0" sz="2300" spc="-185">
                <a:latin typeface="Lucida Sans Unicode"/>
                <a:cs typeface="Lucida Sans Unicode"/>
              </a:rPr>
              <a:t> </a:t>
            </a:r>
            <a:r>
              <a:rPr dirty="0" sz="2300" spc="-275">
                <a:latin typeface="Lucida Sans Unicode"/>
                <a:cs typeface="Lucida Sans Unicode"/>
              </a:rPr>
              <a:t>de</a:t>
            </a:r>
            <a:r>
              <a:rPr dirty="0" sz="2300" spc="-270">
                <a:latin typeface="Lucida Sans Unicode"/>
                <a:cs typeface="Lucida Sans Unicode"/>
              </a:rPr>
              <a:t> </a:t>
            </a:r>
            <a:r>
              <a:rPr dirty="0" sz="2300" spc="-25">
                <a:latin typeface="Lucida Sans Unicode"/>
                <a:cs typeface="Lucida Sans Unicode"/>
              </a:rPr>
              <a:t>la </a:t>
            </a:r>
            <a:r>
              <a:rPr dirty="0" sz="2300" spc="-275">
                <a:latin typeface="Lucida Sans Unicode"/>
                <a:cs typeface="Lucida Sans Unicode"/>
              </a:rPr>
              <a:t>mejor</a:t>
            </a:r>
            <a:r>
              <a:rPr dirty="0" sz="2300" spc="175">
                <a:latin typeface="Lucida Sans Unicode"/>
                <a:cs typeface="Lucida Sans Unicode"/>
              </a:rPr>
              <a:t> </a:t>
            </a:r>
            <a:r>
              <a:rPr dirty="0" sz="2300" spc="-200">
                <a:latin typeface="Lucida Sans Unicode"/>
                <a:cs typeface="Lucida Sans Unicode"/>
              </a:rPr>
              <a:t>forma</a:t>
            </a:r>
            <a:r>
              <a:rPr dirty="0" sz="2300" spc="330">
                <a:latin typeface="Lucida Sans Unicode"/>
                <a:cs typeface="Lucida Sans Unicode"/>
              </a:rPr>
              <a:t> </a:t>
            </a:r>
            <a:r>
              <a:rPr dirty="0" sz="2300" spc="-20">
                <a:latin typeface="Lucida Sans Unicode"/>
                <a:cs typeface="Lucida Sans Unicode"/>
              </a:rPr>
              <a:t>a </a:t>
            </a:r>
            <a:r>
              <a:rPr dirty="0" sz="2300" spc="-200">
                <a:latin typeface="Lucida Sans Unicode"/>
                <a:cs typeface="Lucida Sans Unicode"/>
              </a:rPr>
              <a:t>sus</a:t>
            </a:r>
            <a:r>
              <a:rPr dirty="0" sz="2300" spc="325">
                <a:latin typeface="Lucida Sans Unicode"/>
                <a:cs typeface="Lucida Sans Unicode"/>
              </a:rPr>
              <a:t> </a:t>
            </a:r>
            <a:r>
              <a:rPr dirty="0" sz="2300" spc="-204">
                <a:latin typeface="Lucida Sans Unicode"/>
                <a:cs typeface="Lucida Sans Unicode"/>
              </a:rPr>
              <a:t>clientes,</a:t>
            </a:r>
            <a:r>
              <a:rPr dirty="0" sz="2300" spc="320">
                <a:latin typeface="Lucida Sans Unicode"/>
                <a:cs typeface="Lucida Sans Unicode"/>
              </a:rPr>
              <a:t> </a:t>
            </a:r>
            <a:r>
              <a:rPr dirty="0" sz="2300" spc="-235">
                <a:latin typeface="Lucida Sans Unicode"/>
                <a:cs typeface="Lucida Sans Unicode"/>
              </a:rPr>
              <a:t>pues</a:t>
            </a:r>
            <a:r>
              <a:rPr dirty="0" sz="2300" spc="254">
                <a:latin typeface="Lucida Sans Unicode"/>
                <a:cs typeface="Lucida Sans Unicode"/>
              </a:rPr>
              <a:t> </a:t>
            </a:r>
            <a:r>
              <a:rPr dirty="0" sz="2300" spc="-185">
                <a:latin typeface="Lucida Sans Unicode"/>
                <a:cs typeface="Lucida Sans Unicode"/>
              </a:rPr>
              <a:t>ellos </a:t>
            </a:r>
            <a:r>
              <a:rPr dirty="0" sz="2300" spc="-180">
                <a:latin typeface="Lucida Sans Unicode"/>
                <a:cs typeface="Lucida Sans Unicode"/>
              </a:rPr>
              <a:t> </a:t>
            </a:r>
            <a:r>
              <a:rPr dirty="0" sz="2300" spc="-220">
                <a:latin typeface="Lucida Sans Unicode"/>
                <a:cs typeface="Lucida Sans Unicode"/>
              </a:rPr>
              <a:t>generan</a:t>
            </a:r>
            <a:r>
              <a:rPr dirty="0" sz="2300">
                <a:latin typeface="Lucida Sans Unicode"/>
                <a:cs typeface="Lucida Sans Unicode"/>
              </a:rPr>
              <a:t>	</a:t>
            </a:r>
            <a:r>
              <a:rPr dirty="0" sz="2300" spc="-180">
                <a:latin typeface="Lucida Sans Unicode"/>
                <a:cs typeface="Lucida Sans Unicode"/>
              </a:rPr>
              <a:t>los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10">
                <a:latin typeface="Lucida Sans Unicode"/>
                <a:cs typeface="Lucida Sans Unicode"/>
              </a:rPr>
              <a:t>ingresos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85">
                <a:latin typeface="Lucida Sans Unicode"/>
                <a:cs typeface="Lucida Sans Unicode"/>
              </a:rPr>
              <a:t>que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85">
                <a:latin typeface="Lucida Sans Unicode"/>
                <a:cs typeface="Lucida Sans Unicode"/>
              </a:rPr>
              <a:t>le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10">
                <a:latin typeface="Lucida Sans Unicode"/>
                <a:cs typeface="Lucida Sans Unicode"/>
              </a:rPr>
              <a:t>permiten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20">
                <a:latin typeface="Lucida Sans Unicode"/>
                <a:cs typeface="Lucida Sans Unicode"/>
              </a:rPr>
              <a:t>tener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15">
                <a:latin typeface="Lucida Sans Unicode"/>
                <a:cs typeface="Lucida Sans Unicode"/>
              </a:rPr>
              <a:t>un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54">
                <a:latin typeface="Lucida Sans Unicode"/>
                <a:cs typeface="Lucida Sans Unicode"/>
              </a:rPr>
              <a:t>sueldo.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175" y="1126431"/>
            <a:ext cx="7301230" cy="2654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631190" algn="l"/>
                <a:tab pos="1682114" algn="l"/>
                <a:tab pos="2217420" algn="l"/>
              </a:tabLst>
            </a:pPr>
            <a:r>
              <a:rPr dirty="0" spc="-140"/>
              <a:t>Pedro</a:t>
            </a:r>
            <a:r>
              <a:rPr dirty="0" spc="85"/>
              <a:t> </a:t>
            </a:r>
            <a:r>
              <a:rPr dirty="0" spc="-275"/>
              <a:t>no</a:t>
            </a:r>
            <a:r>
              <a:rPr dirty="0" spc="85"/>
              <a:t> </a:t>
            </a:r>
            <a:r>
              <a:rPr dirty="0" spc="-114"/>
              <a:t>saluda</a:t>
            </a:r>
            <a:r>
              <a:rPr dirty="0" spc="85"/>
              <a:t> </a:t>
            </a:r>
            <a:r>
              <a:rPr dirty="0" spc="-20"/>
              <a:t>a</a:t>
            </a:r>
            <a:r>
              <a:rPr dirty="0" spc="85"/>
              <a:t> </a:t>
            </a:r>
            <a:r>
              <a:rPr dirty="0" spc="-200"/>
              <a:t>sus</a:t>
            </a:r>
            <a:r>
              <a:rPr dirty="0" spc="85"/>
              <a:t> </a:t>
            </a:r>
            <a:r>
              <a:rPr dirty="0" spc="-190"/>
              <a:t>clientes</a:t>
            </a:r>
            <a:r>
              <a:rPr dirty="0" spc="85"/>
              <a:t> </a:t>
            </a:r>
            <a:r>
              <a:rPr dirty="0" spc="-120"/>
              <a:t>ni</a:t>
            </a:r>
            <a:r>
              <a:rPr dirty="0" spc="85"/>
              <a:t> </a:t>
            </a:r>
            <a:r>
              <a:rPr dirty="0" spc="-195"/>
              <a:t>agradece</a:t>
            </a:r>
            <a:r>
              <a:rPr dirty="0" spc="90"/>
              <a:t> </a:t>
            </a:r>
            <a:r>
              <a:rPr dirty="0" spc="-190"/>
              <a:t>por</a:t>
            </a:r>
            <a:r>
              <a:rPr dirty="0" spc="85"/>
              <a:t> </a:t>
            </a:r>
            <a:r>
              <a:rPr dirty="0" spc="-25"/>
              <a:t>la</a:t>
            </a:r>
            <a:r>
              <a:rPr dirty="0" spc="85"/>
              <a:t> </a:t>
            </a:r>
            <a:r>
              <a:rPr dirty="0" spc="-220"/>
              <a:t>compra; </a:t>
            </a:r>
            <a:r>
              <a:rPr dirty="0" spc="-715"/>
              <a:t> </a:t>
            </a:r>
            <a:r>
              <a:rPr dirty="0" spc="-190"/>
              <a:t>por	</a:t>
            </a:r>
            <a:r>
              <a:rPr dirty="0" spc="-185"/>
              <a:t>el</a:t>
            </a:r>
            <a:r>
              <a:rPr dirty="0" spc="-180"/>
              <a:t> </a:t>
            </a:r>
            <a:r>
              <a:rPr dirty="0" spc="-170"/>
              <a:t>contrario,</a:t>
            </a:r>
            <a:r>
              <a:rPr dirty="0" spc="-165"/>
              <a:t> </a:t>
            </a:r>
            <a:r>
              <a:rPr dirty="0" spc="-195"/>
              <a:t>muestra</a:t>
            </a:r>
            <a:r>
              <a:rPr dirty="0" spc="-190"/>
              <a:t> </a:t>
            </a:r>
            <a:r>
              <a:rPr dirty="0" spc="-215"/>
              <a:t>un</a:t>
            </a:r>
            <a:r>
              <a:rPr dirty="0" spc="-210"/>
              <a:t> </a:t>
            </a:r>
            <a:r>
              <a:rPr dirty="0" spc="-180"/>
              <a:t>rostro</a:t>
            </a:r>
            <a:r>
              <a:rPr dirty="0" spc="-175"/>
              <a:t> </a:t>
            </a:r>
            <a:r>
              <a:rPr dirty="0" spc="-105"/>
              <a:t>irritado </a:t>
            </a:r>
            <a:r>
              <a:rPr dirty="0" spc="-85"/>
              <a:t>y </a:t>
            </a:r>
            <a:r>
              <a:rPr dirty="0" spc="-275"/>
              <a:t>no</a:t>
            </a:r>
            <a:r>
              <a:rPr dirty="0" spc="-270"/>
              <a:t> </a:t>
            </a:r>
            <a:r>
              <a:rPr dirty="0" spc="-175"/>
              <a:t>está </a:t>
            </a:r>
            <a:r>
              <a:rPr dirty="0" spc="-170"/>
              <a:t> </a:t>
            </a:r>
            <a:r>
              <a:rPr dirty="0" spc="-215"/>
              <a:t>concentrado</a:t>
            </a:r>
            <a:r>
              <a:rPr dirty="0"/>
              <a:t>	</a:t>
            </a:r>
            <a:r>
              <a:rPr dirty="0" spc="-280"/>
              <a:t>en</a:t>
            </a:r>
            <a:r>
              <a:rPr dirty="0" spc="85"/>
              <a:t> </a:t>
            </a:r>
            <a:r>
              <a:rPr dirty="0" spc="-180"/>
              <a:t>lo</a:t>
            </a:r>
            <a:r>
              <a:rPr dirty="0" spc="85"/>
              <a:t> </a:t>
            </a:r>
            <a:r>
              <a:rPr dirty="0" spc="-285"/>
              <a:t>que</a:t>
            </a:r>
            <a:r>
              <a:rPr dirty="0" spc="85"/>
              <a:t> </a:t>
            </a:r>
            <a:r>
              <a:rPr dirty="0" spc="-260"/>
              <a:t>hace.</a:t>
            </a:r>
            <a:r>
              <a:rPr dirty="0" spc="85"/>
              <a:t> </a:t>
            </a:r>
            <a:r>
              <a:rPr dirty="0" spc="-204"/>
              <a:t>También</a:t>
            </a:r>
            <a:r>
              <a:rPr dirty="0" spc="85"/>
              <a:t> </a:t>
            </a:r>
            <a:r>
              <a:rPr dirty="0" spc="-110"/>
              <a:t>evita</a:t>
            </a:r>
            <a:r>
              <a:rPr dirty="0" spc="85"/>
              <a:t> </a:t>
            </a:r>
            <a:r>
              <a:rPr dirty="0" spc="-185"/>
              <a:t>encontrarse  </a:t>
            </a:r>
            <a:r>
              <a:rPr dirty="0" spc="-265"/>
              <a:t>con</a:t>
            </a:r>
            <a:r>
              <a:rPr dirty="0" spc="85"/>
              <a:t> </a:t>
            </a:r>
            <a:r>
              <a:rPr dirty="0" spc="-185"/>
              <a:t>el</a:t>
            </a:r>
            <a:r>
              <a:rPr dirty="0" spc="85"/>
              <a:t> </a:t>
            </a:r>
            <a:r>
              <a:rPr dirty="0" spc="-270"/>
              <a:t>dueño,</a:t>
            </a:r>
            <a:r>
              <a:rPr dirty="0" spc="85"/>
              <a:t> </a:t>
            </a:r>
            <a:r>
              <a:rPr dirty="0" spc="-55"/>
              <a:t>ya</a:t>
            </a:r>
            <a:r>
              <a:rPr dirty="0"/>
              <a:t>	</a:t>
            </a:r>
            <a:r>
              <a:rPr dirty="0" spc="-285"/>
              <a:t>que</a:t>
            </a:r>
            <a:r>
              <a:rPr dirty="0" spc="85"/>
              <a:t> </a:t>
            </a:r>
            <a:r>
              <a:rPr dirty="0" spc="-275"/>
              <a:t>no</a:t>
            </a:r>
            <a:r>
              <a:rPr dirty="0" spc="85"/>
              <a:t> </a:t>
            </a:r>
            <a:r>
              <a:rPr dirty="0" spc="-210"/>
              <a:t>quiere</a:t>
            </a:r>
            <a:r>
              <a:rPr dirty="0" spc="85"/>
              <a:t> </a:t>
            </a:r>
            <a:r>
              <a:rPr dirty="0" spc="-90"/>
              <a:t>dar</a:t>
            </a:r>
            <a:r>
              <a:rPr dirty="0" spc="85"/>
              <a:t> </a:t>
            </a:r>
            <a:r>
              <a:rPr dirty="0" spc="-140"/>
              <a:t>alguna</a:t>
            </a:r>
            <a:r>
              <a:rPr dirty="0" spc="85"/>
              <a:t> </a:t>
            </a:r>
            <a:r>
              <a:rPr dirty="0" spc="-170"/>
              <a:t>explicación</a:t>
            </a:r>
            <a:r>
              <a:rPr dirty="0" spc="85"/>
              <a:t> </a:t>
            </a:r>
            <a:r>
              <a:rPr dirty="0" spc="-210"/>
              <a:t>de  </a:t>
            </a:r>
            <a:r>
              <a:rPr dirty="0" spc="-204"/>
              <a:t>su</a:t>
            </a:r>
            <a:r>
              <a:rPr dirty="0" spc="80"/>
              <a:t> </a:t>
            </a:r>
            <a:r>
              <a:rPr dirty="0" spc="-155"/>
              <a:t>tardanza.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625" y="304634"/>
            <a:ext cx="318960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95"/>
              <a:t>Regulación</a:t>
            </a:r>
            <a:r>
              <a:rPr dirty="0" sz="2700" spc="45"/>
              <a:t> </a:t>
            </a:r>
            <a:r>
              <a:rPr dirty="0" sz="2700" spc="-210"/>
              <a:t>Emocional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581974" y="896306"/>
            <a:ext cx="7688580" cy="3705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300" spc="-135">
                <a:latin typeface="Lucida Sans Unicode"/>
                <a:cs typeface="Lucida Sans Unicode"/>
              </a:rPr>
              <a:t>Raquel</a:t>
            </a:r>
            <a:r>
              <a:rPr dirty="0" sz="2300" spc="-130">
                <a:latin typeface="Lucida Sans Unicode"/>
                <a:cs typeface="Lucida Sans Unicode"/>
              </a:rPr>
              <a:t> </a:t>
            </a:r>
            <a:r>
              <a:rPr dirty="0" sz="2300" spc="-85">
                <a:latin typeface="Lucida Sans Unicode"/>
                <a:cs typeface="Lucida Sans Unicode"/>
              </a:rPr>
              <a:t>y </a:t>
            </a:r>
            <a:r>
              <a:rPr dirty="0" sz="2300" spc="-90">
                <a:latin typeface="Lucida Sans Unicode"/>
                <a:cs typeface="Lucida Sans Unicode"/>
              </a:rPr>
              <a:t>Susana </a:t>
            </a:r>
            <a:r>
              <a:rPr dirty="0" sz="2300" spc="-305">
                <a:latin typeface="Lucida Sans Unicode"/>
                <a:cs typeface="Lucida Sans Unicode"/>
              </a:rPr>
              <a:t>deben</a:t>
            </a:r>
            <a:r>
              <a:rPr dirty="0" sz="2300" spc="-300">
                <a:latin typeface="Lucida Sans Unicode"/>
                <a:cs typeface="Lucida Sans Unicode"/>
              </a:rPr>
              <a:t> </a:t>
            </a:r>
            <a:r>
              <a:rPr dirty="0" sz="2300" spc="-120">
                <a:latin typeface="Lucida Sans Unicode"/>
                <a:cs typeface="Lucida Sans Unicode"/>
              </a:rPr>
              <a:t>trabajar </a:t>
            </a:r>
            <a:r>
              <a:rPr dirty="0" sz="2300" spc="-280">
                <a:latin typeface="Lucida Sans Unicode"/>
                <a:cs typeface="Lucida Sans Unicode"/>
              </a:rPr>
              <a:t>en</a:t>
            </a:r>
            <a:r>
              <a:rPr dirty="0" sz="2300" spc="-275">
                <a:latin typeface="Lucida Sans Unicode"/>
                <a:cs typeface="Lucida Sans Unicode"/>
              </a:rPr>
              <a:t> </a:t>
            </a:r>
            <a:r>
              <a:rPr dirty="0" sz="2300" spc="-265">
                <a:latin typeface="Lucida Sans Unicode"/>
                <a:cs typeface="Lucida Sans Unicode"/>
              </a:rPr>
              <a:t>equipo.</a:t>
            </a:r>
            <a:r>
              <a:rPr dirty="0" sz="2300" spc="-260">
                <a:latin typeface="Lucida Sans Unicode"/>
                <a:cs typeface="Lucida Sans Unicode"/>
              </a:rPr>
              <a:t> </a:t>
            </a:r>
            <a:r>
              <a:rPr dirty="0" sz="2300" spc="-135">
                <a:latin typeface="Lucida Sans Unicode"/>
                <a:cs typeface="Lucida Sans Unicode"/>
              </a:rPr>
              <a:t>Raquel</a:t>
            </a:r>
            <a:r>
              <a:rPr dirty="0" sz="2300" spc="-130">
                <a:latin typeface="Lucida Sans Unicode"/>
                <a:cs typeface="Lucida Sans Unicode"/>
              </a:rPr>
              <a:t> </a:t>
            </a:r>
            <a:r>
              <a:rPr dirty="0" sz="2300" spc="-215">
                <a:latin typeface="Lucida Sans Unicode"/>
                <a:cs typeface="Lucida Sans Unicode"/>
              </a:rPr>
              <a:t>elige</a:t>
            </a:r>
            <a:r>
              <a:rPr dirty="0" sz="2300" spc="295">
                <a:latin typeface="Lucida Sans Unicode"/>
                <a:cs typeface="Lucida Sans Unicode"/>
              </a:rPr>
              <a:t> </a:t>
            </a:r>
            <a:r>
              <a:rPr dirty="0" sz="2300" spc="-215">
                <a:latin typeface="Lucida Sans Unicode"/>
                <a:cs typeface="Lucida Sans Unicode"/>
              </a:rPr>
              <a:t>un </a:t>
            </a:r>
            <a:r>
              <a:rPr dirty="0" sz="2300" spc="-210">
                <a:latin typeface="Lucida Sans Unicode"/>
                <a:cs typeface="Lucida Sans Unicode"/>
              </a:rPr>
              <a:t> </a:t>
            </a:r>
            <a:r>
              <a:rPr dirty="0" sz="2300" spc="-225">
                <a:latin typeface="Lucida Sans Unicode"/>
                <a:cs typeface="Lucida Sans Unicode"/>
              </a:rPr>
              <a:t>tema</a:t>
            </a:r>
            <a:r>
              <a:rPr dirty="0" sz="2300" spc="-220">
                <a:latin typeface="Lucida Sans Unicode"/>
                <a:cs typeface="Lucida Sans Unicode"/>
              </a:rPr>
              <a:t> </a:t>
            </a:r>
            <a:r>
              <a:rPr dirty="0" sz="2300" spc="-190">
                <a:latin typeface="Lucida Sans Unicode"/>
                <a:cs typeface="Lucida Sans Unicode"/>
              </a:rPr>
              <a:t>del</a:t>
            </a:r>
            <a:r>
              <a:rPr dirty="0" sz="2300" spc="-185">
                <a:latin typeface="Lucida Sans Unicode"/>
                <a:cs typeface="Lucida Sans Unicode"/>
              </a:rPr>
              <a:t> </a:t>
            </a:r>
            <a:r>
              <a:rPr dirty="0" sz="2300" spc="-130">
                <a:latin typeface="Lucida Sans Unicode"/>
                <a:cs typeface="Lucida Sans Unicode"/>
              </a:rPr>
              <a:t>cual </a:t>
            </a:r>
            <a:r>
              <a:rPr dirty="0" sz="2300" spc="-90">
                <a:latin typeface="Lucida Sans Unicode"/>
                <a:cs typeface="Lucida Sans Unicode"/>
              </a:rPr>
              <a:t>Susana </a:t>
            </a:r>
            <a:r>
              <a:rPr dirty="0" sz="2300" spc="-175">
                <a:latin typeface="Lucida Sans Unicode"/>
                <a:cs typeface="Lucida Sans Unicode"/>
              </a:rPr>
              <a:t>está </a:t>
            </a:r>
            <a:r>
              <a:rPr dirty="0" sz="2300" spc="-210">
                <a:latin typeface="Lucida Sans Unicode"/>
                <a:cs typeface="Lucida Sans Unicode"/>
              </a:rPr>
              <a:t>totalmente</a:t>
            </a:r>
            <a:r>
              <a:rPr dirty="0" sz="2300" spc="-204">
                <a:latin typeface="Lucida Sans Unicode"/>
                <a:cs typeface="Lucida Sans Unicode"/>
              </a:rPr>
              <a:t> </a:t>
            </a:r>
            <a:r>
              <a:rPr dirty="0" sz="2300" spc="-280">
                <a:latin typeface="Lucida Sans Unicode"/>
                <a:cs typeface="Lucida Sans Unicode"/>
              </a:rPr>
              <a:t>en</a:t>
            </a:r>
            <a:r>
              <a:rPr dirty="0" sz="2300" spc="-275">
                <a:latin typeface="Lucida Sans Unicode"/>
                <a:cs typeface="Lucida Sans Unicode"/>
              </a:rPr>
              <a:t> </a:t>
            </a:r>
            <a:r>
              <a:rPr dirty="0" sz="2300" spc="-225">
                <a:latin typeface="Lucida Sans Unicode"/>
                <a:cs typeface="Lucida Sans Unicode"/>
              </a:rPr>
              <a:t>desacuerdo,</a:t>
            </a:r>
            <a:r>
              <a:rPr dirty="0" sz="2300" spc="-220">
                <a:latin typeface="Lucida Sans Unicode"/>
                <a:cs typeface="Lucida Sans Unicode"/>
              </a:rPr>
              <a:t> </a:t>
            </a:r>
            <a:r>
              <a:rPr dirty="0" sz="2300" spc="-229">
                <a:latin typeface="Lucida Sans Unicode"/>
                <a:cs typeface="Lucida Sans Unicode"/>
              </a:rPr>
              <a:t>pero </a:t>
            </a:r>
            <a:r>
              <a:rPr dirty="0" sz="2300" spc="-225">
                <a:latin typeface="Lucida Sans Unicode"/>
                <a:cs typeface="Lucida Sans Unicode"/>
              </a:rPr>
              <a:t> </a:t>
            </a:r>
            <a:r>
              <a:rPr dirty="0" sz="2300" spc="-140">
                <a:latin typeface="Lucida Sans Unicode"/>
                <a:cs typeface="Lucida Sans Unicode"/>
              </a:rPr>
              <a:t>trabajan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65">
                <a:latin typeface="Lucida Sans Unicode"/>
                <a:cs typeface="Lucida Sans Unicode"/>
              </a:rPr>
              <a:t>sobre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295">
                <a:latin typeface="Lucida Sans Unicode"/>
                <a:cs typeface="Lucida Sans Unicode"/>
              </a:rPr>
              <a:t>ese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270">
                <a:latin typeface="Lucida Sans Unicode"/>
                <a:cs typeface="Lucida Sans Unicode"/>
              </a:rPr>
              <a:t>tema.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170">
                <a:latin typeface="Lucida Sans Unicode"/>
                <a:cs typeface="Lucida Sans Unicode"/>
              </a:rPr>
              <a:t>Finalmente,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185">
                <a:latin typeface="Lucida Sans Unicode"/>
                <a:cs typeface="Lucida Sans Unicode"/>
              </a:rPr>
              <a:t>el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60">
                <a:latin typeface="Lucida Sans Unicode"/>
                <a:cs typeface="Lucida Sans Unicode"/>
              </a:rPr>
              <a:t>supervisor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204">
                <a:latin typeface="Lucida Sans Unicode"/>
                <a:cs typeface="Lucida Sans Unicode"/>
              </a:rPr>
              <a:t>dice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285">
                <a:latin typeface="Lucida Sans Unicode"/>
                <a:cs typeface="Lucida Sans Unicode"/>
              </a:rPr>
              <a:t>que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275">
                <a:latin typeface="Lucida Sans Unicode"/>
                <a:cs typeface="Lucida Sans Unicode"/>
              </a:rPr>
              <a:t>no </a:t>
            </a:r>
            <a:r>
              <a:rPr dirty="0" sz="2300" spc="-715">
                <a:latin typeface="Lucida Sans Unicode"/>
                <a:cs typeface="Lucida Sans Unicode"/>
              </a:rPr>
              <a:t> </a:t>
            </a:r>
            <a:r>
              <a:rPr dirty="0" sz="2300" spc="-270">
                <a:latin typeface="Lucida Sans Unicode"/>
                <a:cs typeface="Lucida Sans Unicode"/>
              </a:rPr>
              <a:t>es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70">
                <a:latin typeface="Lucida Sans Unicode"/>
                <a:cs typeface="Lucida Sans Unicode"/>
              </a:rPr>
              <a:t>acertado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20">
                <a:latin typeface="Lucida Sans Unicode"/>
                <a:cs typeface="Lucida Sans Unicode"/>
              </a:rPr>
              <a:t>trabajar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65">
                <a:latin typeface="Lucida Sans Unicode"/>
                <a:cs typeface="Lucida Sans Unicode"/>
              </a:rPr>
              <a:t>con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95">
                <a:latin typeface="Lucida Sans Unicode"/>
                <a:cs typeface="Lucida Sans Unicode"/>
              </a:rPr>
              <a:t>ese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325">
                <a:latin typeface="Lucida Sans Unicode"/>
                <a:cs typeface="Lucida Sans Unicode"/>
              </a:rPr>
              <a:t>tema...</a:t>
            </a:r>
            <a:endParaRPr sz="2300">
              <a:latin typeface="Lucida Sans Unicode"/>
              <a:cs typeface="Lucida Sans Unicode"/>
            </a:endParaRPr>
          </a:p>
          <a:p>
            <a:pPr marL="12700" marR="26670">
              <a:lnSpc>
                <a:spcPct val="150000"/>
              </a:lnSpc>
            </a:pPr>
            <a:r>
              <a:rPr dirty="0" sz="2300" spc="-90">
                <a:latin typeface="Lucida Sans Unicode"/>
                <a:cs typeface="Lucida Sans Unicode"/>
              </a:rPr>
              <a:t>Susana </a:t>
            </a:r>
            <a:r>
              <a:rPr dirty="0" sz="2300" spc="-185">
                <a:latin typeface="Lucida Sans Unicode"/>
                <a:cs typeface="Lucida Sans Unicode"/>
              </a:rPr>
              <a:t>le</a:t>
            </a:r>
            <a:r>
              <a:rPr dirty="0" sz="2300" spc="-180">
                <a:latin typeface="Lucida Sans Unicode"/>
                <a:cs typeface="Lucida Sans Unicode"/>
              </a:rPr>
              <a:t> </a:t>
            </a:r>
            <a:r>
              <a:rPr dirty="0" sz="2300" spc="-240">
                <a:latin typeface="Lucida Sans Unicode"/>
                <a:cs typeface="Lucida Sans Unicode"/>
              </a:rPr>
              <a:t>dice: </a:t>
            </a:r>
            <a:r>
              <a:rPr dirty="0" sz="2300" spc="-170">
                <a:latin typeface="Microsoft Sans Serif"/>
                <a:cs typeface="Microsoft Sans Serif"/>
              </a:rPr>
              <a:t>͞</a:t>
            </a:r>
            <a:r>
              <a:rPr dirty="0" sz="2300" spc="-170">
                <a:latin typeface="Lucida Sans Unicode"/>
                <a:cs typeface="Lucida Sans Unicode"/>
              </a:rPr>
              <a:t>¡Raquel,te</a:t>
            </a:r>
            <a:r>
              <a:rPr dirty="0" sz="2300" spc="-165">
                <a:latin typeface="Lucida Sans Unicode"/>
                <a:cs typeface="Lucida Sans Unicode"/>
              </a:rPr>
              <a:t> </a:t>
            </a:r>
            <a:r>
              <a:rPr dirty="0" sz="2300" spc="-180">
                <a:latin typeface="Lucida Sans Unicode"/>
                <a:cs typeface="Lucida Sans Unicode"/>
              </a:rPr>
              <a:t>lo</a:t>
            </a:r>
            <a:r>
              <a:rPr dirty="0" sz="2300" spc="-175">
                <a:latin typeface="Lucida Sans Unicode"/>
                <a:cs typeface="Lucida Sans Unicode"/>
              </a:rPr>
              <a:t> </a:t>
            </a:r>
            <a:r>
              <a:rPr dirty="0" sz="2300" spc="-204">
                <a:latin typeface="Lucida Sans Unicode"/>
                <a:cs typeface="Lucida Sans Unicode"/>
              </a:rPr>
              <a:t>dije</a:t>
            </a:r>
            <a:r>
              <a:rPr dirty="0" sz="2300" spc="-200">
                <a:latin typeface="Lucida Sans Unicode"/>
                <a:cs typeface="Lucida Sans Unicode"/>
              </a:rPr>
              <a:t> </a:t>
            </a:r>
            <a:r>
              <a:rPr dirty="0" sz="2300" spc="-85">
                <a:latin typeface="Lucida Sans Unicode"/>
                <a:cs typeface="Lucida Sans Unicode"/>
              </a:rPr>
              <a:t>y </a:t>
            </a:r>
            <a:r>
              <a:rPr dirty="0" sz="2300" spc="-275">
                <a:latin typeface="Lucida Sans Unicode"/>
                <a:cs typeface="Lucida Sans Unicode"/>
              </a:rPr>
              <a:t>no</a:t>
            </a:r>
            <a:r>
              <a:rPr dirty="0" sz="2300" spc="-270">
                <a:latin typeface="Lucida Sans Unicode"/>
                <a:cs typeface="Lucida Sans Unicode"/>
              </a:rPr>
              <a:t> </a:t>
            </a:r>
            <a:r>
              <a:rPr dirty="0" sz="2300" spc="-175">
                <a:latin typeface="Lucida Sans Unicode"/>
                <a:cs typeface="Lucida Sans Unicode"/>
              </a:rPr>
              <a:t>quisiste</a:t>
            </a:r>
            <a:r>
              <a:rPr dirty="0" sz="2300" spc="-170">
                <a:latin typeface="Lucida Sans Unicode"/>
                <a:cs typeface="Lucida Sans Unicode"/>
              </a:rPr>
              <a:t> </a:t>
            </a:r>
            <a:r>
              <a:rPr dirty="0" sz="2300" spc="-229">
                <a:latin typeface="Lucida Sans Unicode"/>
                <a:cs typeface="Lucida Sans Unicode"/>
              </a:rPr>
              <a:t>hacerme</a:t>
            </a:r>
            <a:r>
              <a:rPr dirty="0" sz="2300" spc="-225">
                <a:latin typeface="Lucida Sans Unicode"/>
                <a:cs typeface="Lucida Sans Unicode"/>
              </a:rPr>
              <a:t> </a:t>
            </a:r>
            <a:r>
              <a:rPr dirty="0" sz="2300" spc="-210">
                <a:latin typeface="Lucida Sans Unicode"/>
                <a:cs typeface="Lucida Sans Unicode"/>
              </a:rPr>
              <a:t>caso! </a:t>
            </a:r>
            <a:r>
              <a:rPr dirty="0" sz="2300" spc="-715">
                <a:latin typeface="Lucida Sans Unicode"/>
                <a:cs typeface="Lucida Sans Unicode"/>
              </a:rPr>
              <a:t> </a:t>
            </a:r>
            <a:r>
              <a:rPr dirty="0" sz="2300" spc="-220">
                <a:latin typeface="Lucida Sans Unicode"/>
                <a:cs typeface="Lucida Sans Unicode"/>
              </a:rPr>
              <a:t>Todo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54">
                <a:latin typeface="Lucida Sans Unicode"/>
                <a:cs typeface="Lucida Sans Unicode"/>
              </a:rPr>
              <a:t>fue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50">
                <a:latin typeface="Lucida Sans Unicode"/>
                <a:cs typeface="Lucida Sans Unicode"/>
              </a:rPr>
              <a:t>una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50">
                <a:latin typeface="Lucida Sans Unicode"/>
                <a:cs typeface="Lucida Sans Unicode"/>
              </a:rPr>
              <a:t>pérdida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75">
                <a:latin typeface="Lucida Sans Unicode"/>
                <a:cs typeface="Lucida Sans Unicode"/>
              </a:rPr>
              <a:t>de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45">
                <a:latin typeface="Lucida Sans Unicode"/>
                <a:cs typeface="Lucida Sans Unicode"/>
              </a:rPr>
              <a:t>tiempo,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90">
                <a:latin typeface="Lucida Sans Unicode"/>
                <a:cs typeface="Lucida Sans Unicode"/>
              </a:rPr>
              <a:t>eso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70">
                <a:latin typeface="Lucida Sans Unicode"/>
                <a:cs typeface="Lucida Sans Unicode"/>
              </a:rPr>
              <a:t>es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35">
                <a:latin typeface="Lucida Sans Unicode"/>
                <a:cs typeface="Lucida Sans Unicode"/>
              </a:rPr>
              <a:t>porque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35">
                <a:latin typeface="Lucida Sans Unicode"/>
                <a:cs typeface="Lucida Sans Unicode"/>
              </a:rPr>
              <a:t>sos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25">
                <a:latin typeface="Lucida Sans Unicode"/>
                <a:cs typeface="Lucida Sans Unicode"/>
              </a:rPr>
              <a:t>una  </a:t>
            </a:r>
            <a:r>
              <a:rPr dirty="0" sz="2300" spc="-145">
                <a:latin typeface="Lucida Sans Unicode"/>
                <a:cs typeface="Lucida Sans Unicode"/>
              </a:rPr>
              <a:t>testaruda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85">
                <a:latin typeface="Lucida Sans Unicode"/>
                <a:cs typeface="Lucida Sans Unicode"/>
              </a:rPr>
              <a:t>y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75">
                <a:latin typeface="Lucida Sans Unicode"/>
                <a:cs typeface="Lucida Sans Unicode"/>
              </a:rPr>
              <a:t>no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175">
                <a:latin typeface="Lucida Sans Unicode"/>
                <a:cs typeface="Lucida Sans Unicode"/>
              </a:rPr>
              <a:t>quisiste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50">
                <a:latin typeface="Lucida Sans Unicode"/>
                <a:cs typeface="Lucida Sans Unicode"/>
              </a:rPr>
              <a:t>escucharme.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185">
                <a:latin typeface="Lucida Sans Unicode"/>
                <a:cs typeface="Lucida Sans Unicode"/>
              </a:rPr>
              <a:t>Te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80">
                <a:latin typeface="Lucida Sans Unicode"/>
                <a:cs typeface="Lucida Sans Unicode"/>
              </a:rPr>
              <a:t>lo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225">
                <a:latin typeface="Lucida Sans Unicode"/>
                <a:cs typeface="Lucida Sans Unicode"/>
              </a:rPr>
              <a:t>dije,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204">
                <a:latin typeface="Lucida Sans Unicode"/>
                <a:cs typeface="Lucida Sans Unicode"/>
              </a:rPr>
              <a:t>yo</a:t>
            </a:r>
            <a:r>
              <a:rPr dirty="0" sz="2300" spc="85">
                <a:latin typeface="Lucida Sans Unicode"/>
                <a:cs typeface="Lucida Sans Unicode"/>
              </a:rPr>
              <a:t> </a:t>
            </a:r>
            <a:r>
              <a:rPr dirty="0" sz="2300" spc="-150">
                <a:latin typeface="Lucida Sans Unicode"/>
                <a:cs typeface="Lucida Sans Unicode"/>
              </a:rPr>
              <a:t>tenía</a:t>
            </a:r>
            <a:r>
              <a:rPr dirty="0" sz="2300" spc="90">
                <a:latin typeface="Lucida Sans Unicode"/>
                <a:cs typeface="Lucida Sans Unicode"/>
              </a:rPr>
              <a:t> </a:t>
            </a:r>
            <a:r>
              <a:rPr dirty="0" sz="2300" spc="-190">
                <a:latin typeface="Lucida Sans Unicode"/>
                <a:cs typeface="Lucida Sans Unicode"/>
              </a:rPr>
              <a:t>razón!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09199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pc="-135"/>
              <a:t>Raquel</a:t>
            </a:r>
            <a:r>
              <a:rPr dirty="0" spc="90"/>
              <a:t> </a:t>
            </a:r>
            <a:r>
              <a:rPr dirty="0" spc="-185"/>
              <a:t>le</a:t>
            </a:r>
            <a:r>
              <a:rPr dirty="0" spc="90"/>
              <a:t> </a:t>
            </a:r>
            <a:r>
              <a:rPr dirty="0" spc="-235"/>
              <a:t>responde</a:t>
            </a:r>
            <a:r>
              <a:rPr dirty="0" spc="90"/>
              <a:t> </a:t>
            </a:r>
            <a:r>
              <a:rPr dirty="0" spc="-275"/>
              <a:t>de</a:t>
            </a:r>
            <a:r>
              <a:rPr dirty="0" spc="90"/>
              <a:t> </a:t>
            </a:r>
            <a:r>
              <a:rPr dirty="0" spc="-114"/>
              <a:t>mala</a:t>
            </a:r>
            <a:r>
              <a:rPr dirty="0" spc="90"/>
              <a:t> </a:t>
            </a:r>
            <a:r>
              <a:rPr dirty="0" spc="-195"/>
              <a:t>manera,</a:t>
            </a:r>
            <a:r>
              <a:rPr dirty="0" spc="90"/>
              <a:t> </a:t>
            </a:r>
            <a:r>
              <a:rPr dirty="0" spc="-200"/>
              <a:t>diciendo</a:t>
            </a:r>
            <a:r>
              <a:rPr dirty="0" spc="90"/>
              <a:t> </a:t>
            </a:r>
            <a:r>
              <a:rPr dirty="0" spc="-285"/>
              <a:t>que</a:t>
            </a:r>
            <a:r>
              <a:rPr dirty="0" spc="90"/>
              <a:t> </a:t>
            </a:r>
            <a:r>
              <a:rPr dirty="0" spc="-270"/>
              <a:t>es</a:t>
            </a:r>
            <a:r>
              <a:rPr dirty="0" spc="90"/>
              <a:t> </a:t>
            </a:r>
            <a:r>
              <a:rPr dirty="0" spc="-114"/>
              <a:t>mala </a:t>
            </a:r>
            <a:r>
              <a:rPr dirty="0" spc="-715"/>
              <a:t> </a:t>
            </a:r>
            <a:r>
              <a:rPr dirty="0" spc="-200"/>
              <a:t>compañera</a:t>
            </a:r>
            <a:r>
              <a:rPr dirty="0" spc="85"/>
              <a:t> </a:t>
            </a:r>
            <a:r>
              <a:rPr dirty="0" spc="-85"/>
              <a:t>y</a:t>
            </a:r>
            <a:r>
              <a:rPr dirty="0" spc="85"/>
              <a:t> </a:t>
            </a:r>
            <a:r>
              <a:rPr dirty="0" spc="-285"/>
              <a:t>que</a:t>
            </a:r>
            <a:r>
              <a:rPr dirty="0" spc="85"/>
              <a:t> </a:t>
            </a:r>
            <a:r>
              <a:rPr dirty="0" spc="-275"/>
              <a:t>no</a:t>
            </a:r>
            <a:r>
              <a:rPr dirty="0" spc="85"/>
              <a:t> </a:t>
            </a:r>
            <a:r>
              <a:rPr dirty="0" spc="-240"/>
              <a:t>sabe</a:t>
            </a:r>
            <a:r>
              <a:rPr dirty="0" spc="85"/>
              <a:t> </a:t>
            </a:r>
            <a:r>
              <a:rPr dirty="0" spc="-120"/>
              <a:t>trabajar</a:t>
            </a:r>
            <a:r>
              <a:rPr dirty="0" spc="85"/>
              <a:t> </a:t>
            </a:r>
            <a:r>
              <a:rPr dirty="0" spc="-280"/>
              <a:t>en</a:t>
            </a:r>
            <a:r>
              <a:rPr dirty="0" spc="85"/>
              <a:t> </a:t>
            </a:r>
            <a:r>
              <a:rPr dirty="0" spc="-265"/>
              <a:t>equipo.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625" y="307173"/>
            <a:ext cx="647827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200" spc="-5">
                <a:uFill>
                  <a:solidFill>
                    <a:srgbClr val="000000"/>
                  </a:solidFill>
                </a:uFill>
              </a:rPr>
              <a:t>Módulo</a:t>
            </a:r>
            <a:r>
              <a:rPr dirty="0" u="heavy" sz="2200" spc="8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200" spc="-265">
                <a:uFill>
                  <a:solidFill>
                    <a:srgbClr val="000000"/>
                  </a:solidFill>
                </a:uFill>
              </a:rPr>
              <a:t>de</a:t>
            </a:r>
            <a:r>
              <a:rPr dirty="0" u="heavy" sz="2200" spc="8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200" spc="-204">
                <a:uFill>
                  <a:solidFill>
                    <a:srgbClr val="000000"/>
                  </a:solidFill>
                </a:uFill>
              </a:rPr>
              <a:t>entrenamiento</a:t>
            </a:r>
            <a:r>
              <a:rPr dirty="0" u="heavy" sz="2200" spc="8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200" spc="-270">
                <a:uFill>
                  <a:solidFill>
                    <a:srgbClr val="000000"/>
                  </a:solidFill>
                </a:uFill>
              </a:rPr>
              <a:t>en</a:t>
            </a:r>
            <a:r>
              <a:rPr dirty="0" u="heavy" sz="2200" spc="8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200" spc="-145">
                <a:uFill>
                  <a:solidFill>
                    <a:srgbClr val="000000"/>
                  </a:solidFill>
                </a:uFill>
              </a:rPr>
              <a:t>h</a:t>
            </a:r>
            <a:r>
              <a:rPr dirty="0" sz="2200" spc="-145"/>
              <a:t>abilidades</a:t>
            </a:r>
            <a:r>
              <a:rPr dirty="0" sz="2200" spc="85"/>
              <a:t> </a:t>
            </a:r>
            <a:r>
              <a:rPr dirty="0" sz="2200" spc="-235"/>
              <a:t>emocionales.</a:t>
            </a:r>
            <a:endParaRPr sz="2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4400" y="4694902"/>
            <a:ext cx="1040759" cy="3484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8117" y="974940"/>
            <a:ext cx="7553325" cy="3256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dirty="0" sz="2000" spc="-160">
                <a:latin typeface="Lucida Sans Unicode"/>
                <a:cs typeface="Lucida Sans Unicode"/>
              </a:rPr>
              <a:t>Objetivos</a:t>
            </a:r>
            <a:r>
              <a:rPr dirty="0" sz="2000" spc="60">
                <a:latin typeface="Lucida Sans Unicode"/>
                <a:cs typeface="Lucida Sans Unicode"/>
              </a:rPr>
              <a:t> </a:t>
            </a:r>
            <a:r>
              <a:rPr dirty="0" sz="2000" spc="-170">
                <a:latin typeface="Lucida Sans Unicode"/>
                <a:cs typeface="Lucida Sans Unicode"/>
              </a:rPr>
              <a:t>del</a:t>
            </a:r>
            <a:r>
              <a:rPr dirty="0" sz="2000" spc="60">
                <a:latin typeface="Lucida Sans Unicode"/>
                <a:cs typeface="Lucida Sans Unicode"/>
              </a:rPr>
              <a:t> </a:t>
            </a:r>
            <a:r>
              <a:rPr dirty="0" sz="2000" spc="-229">
                <a:latin typeface="Lucida Sans Unicode"/>
                <a:cs typeface="Lucida Sans Unicode"/>
              </a:rPr>
              <a:t>módulo:</a:t>
            </a:r>
            <a:endParaRPr sz="2000">
              <a:latin typeface="Lucida Sans Unicode"/>
              <a:cs typeface="Lucida Sans Unicode"/>
            </a:endParaRPr>
          </a:p>
          <a:p>
            <a:pPr marL="558165" marR="20320" indent="-450850">
              <a:lnSpc>
                <a:spcPct val="150000"/>
              </a:lnSpc>
              <a:spcBef>
                <a:spcPts val="360"/>
              </a:spcBef>
              <a:buAutoNum type="arabicParenR"/>
              <a:tabLst>
                <a:tab pos="558165" algn="l"/>
                <a:tab pos="558800" algn="l"/>
              </a:tabLst>
            </a:pPr>
            <a:r>
              <a:rPr dirty="0" sz="2100" spc="-210">
                <a:latin typeface="Lucida Sans Unicode"/>
                <a:cs typeface="Lucida Sans Unicode"/>
              </a:rPr>
              <a:t>Conocer</a:t>
            </a:r>
            <a:r>
              <a:rPr dirty="0" sz="2100" spc="75">
                <a:latin typeface="Lucida Sans Unicode"/>
                <a:cs typeface="Lucida Sans Unicode"/>
              </a:rPr>
              <a:t> </a:t>
            </a:r>
            <a:r>
              <a:rPr dirty="0" sz="2100" spc="-185">
                <a:latin typeface="Lucida Sans Unicode"/>
                <a:cs typeface="Lucida Sans Unicode"/>
              </a:rPr>
              <a:t>más</a:t>
            </a:r>
            <a:r>
              <a:rPr dirty="0" sz="2100" spc="80">
                <a:latin typeface="Lucida Sans Unicode"/>
                <a:cs typeface="Lucida Sans Unicode"/>
              </a:rPr>
              <a:t> </a:t>
            </a:r>
            <a:r>
              <a:rPr dirty="0" sz="2100" spc="-240">
                <a:latin typeface="Lucida Sans Unicode"/>
                <a:cs typeface="Lucida Sans Unicode"/>
              </a:rPr>
              <a:t>sobre</a:t>
            </a:r>
            <a:r>
              <a:rPr dirty="0" sz="2100" spc="80">
                <a:latin typeface="Lucida Sans Unicode"/>
                <a:cs typeface="Lucida Sans Unicode"/>
              </a:rPr>
              <a:t> </a:t>
            </a:r>
            <a:r>
              <a:rPr dirty="0" sz="2100" spc="-75">
                <a:latin typeface="Lucida Sans Unicode"/>
                <a:cs typeface="Lucida Sans Unicode"/>
              </a:rPr>
              <a:t>las</a:t>
            </a:r>
            <a:r>
              <a:rPr dirty="0" sz="2100" spc="80">
                <a:latin typeface="Lucida Sans Unicode"/>
                <a:cs typeface="Lucida Sans Unicode"/>
              </a:rPr>
              <a:t> </a:t>
            </a:r>
            <a:r>
              <a:rPr dirty="0" sz="2100" spc="-130">
                <a:latin typeface="Lucida Sans Unicode"/>
                <a:cs typeface="Lucida Sans Unicode"/>
              </a:rPr>
              <a:t>propias</a:t>
            </a:r>
            <a:r>
              <a:rPr dirty="0" sz="2100" spc="75">
                <a:latin typeface="Lucida Sans Unicode"/>
                <a:cs typeface="Lucida Sans Unicode"/>
              </a:rPr>
              <a:t> </a:t>
            </a:r>
            <a:r>
              <a:rPr dirty="0" sz="2100" spc="-245">
                <a:latin typeface="Lucida Sans Unicode"/>
                <a:cs typeface="Lucida Sans Unicode"/>
              </a:rPr>
              <a:t>emociones</a:t>
            </a:r>
            <a:r>
              <a:rPr dirty="0" sz="2100" spc="80">
                <a:latin typeface="Lucida Sans Unicode"/>
                <a:cs typeface="Lucida Sans Unicode"/>
              </a:rPr>
              <a:t> </a:t>
            </a:r>
            <a:r>
              <a:rPr dirty="0" sz="2100" spc="-75">
                <a:latin typeface="Lucida Sans Unicode"/>
                <a:cs typeface="Lucida Sans Unicode"/>
              </a:rPr>
              <a:t>y</a:t>
            </a:r>
            <a:r>
              <a:rPr dirty="0" sz="2100" spc="80">
                <a:latin typeface="Lucida Sans Unicode"/>
                <a:cs typeface="Lucida Sans Unicode"/>
              </a:rPr>
              <a:t> </a:t>
            </a:r>
            <a:r>
              <a:rPr dirty="0" sz="2100" spc="-75">
                <a:latin typeface="Lucida Sans Unicode"/>
                <a:cs typeface="Lucida Sans Unicode"/>
              </a:rPr>
              <a:t>las</a:t>
            </a:r>
            <a:r>
              <a:rPr dirty="0" sz="2100" spc="80">
                <a:latin typeface="Lucida Sans Unicode"/>
                <a:cs typeface="Lucida Sans Unicode"/>
              </a:rPr>
              <a:t> </a:t>
            </a:r>
            <a:r>
              <a:rPr dirty="0" sz="2100" spc="-250">
                <a:latin typeface="Lucida Sans Unicode"/>
                <a:cs typeface="Lucida Sans Unicode"/>
              </a:rPr>
              <a:t>de</a:t>
            </a:r>
            <a:r>
              <a:rPr dirty="0" sz="2100" spc="75">
                <a:latin typeface="Lucida Sans Unicode"/>
                <a:cs typeface="Lucida Sans Unicode"/>
              </a:rPr>
              <a:t> </a:t>
            </a:r>
            <a:r>
              <a:rPr dirty="0" sz="2100" spc="-165">
                <a:latin typeface="Lucida Sans Unicode"/>
                <a:cs typeface="Lucida Sans Unicode"/>
              </a:rPr>
              <a:t>los</a:t>
            </a:r>
            <a:r>
              <a:rPr dirty="0" sz="2100" spc="80">
                <a:latin typeface="Lucida Sans Unicode"/>
                <a:cs typeface="Lucida Sans Unicode"/>
              </a:rPr>
              <a:t> </a:t>
            </a:r>
            <a:r>
              <a:rPr dirty="0" sz="2100" spc="-225">
                <a:latin typeface="Lucida Sans Unicode"/>
                <a:cs typeface="Lucida Sans Unicode"/>
              </a:rPr>
              <a:t>demás, </a:t>
            </a:r>
            <a:r>
              <a:rPr dirty="0" sz="2100" spc="-650">
                <a:latin typeface="Lucida Sans Unicode"/>
                <a:cs typeface="Lucida Sans Unicode"/>
              </a:rPr>
              <a:t> </a:t>
            </a:r>
            <a:r>
              <a:rPr dirty="0" sz="2100" spc="-295">
                <a:latin typeface="Lucida Sans Unicode"/>
                <a:cs typeface="Lucida Sans Unicode"/>
              </a:rPr>
              <a:t>cómo</a:t>
            </a:r>
            <a:r>
              <a:rPr dirty="0" sz="2100" spc="75">
                <a:latin typeface="Lucida Sans Unicode"/>
                <a:cs typeface="Lucida Sans Unicode"/>
              </a:rPr>
              <a:t> </a:t>
            </a:r>
            <a:r>
              <a:rPr dirty="0" sz="2100" spc="-185">
                <a:latin typeface="Lucida Sans Unicode"/>
                <a:cs typeface="Lucida Sans Unicode"/>
              </a:rPr>
              <a:t>comprenderlas</a:t>
            </a:r>
            <a:r>
              <a:rPr dirty="0" sz="2100" spc="75">
                <a:latin typeface="Lucida Sans Unicode"/>
                <a:cs typeface="Lucida Sans Unicode"/>
              </a:rPr>
              <a:t> </a:t>
            </a:r>
            <a:r>
              <a:rPr dirty="0" sz="2100" spc="-75">
                <a:latin typeface="Lucida Sans Unicode"/>
                <a:cs typeface="Lucida Sans Unicode"/>
              </a:rPr>
              <a:t>y</a:t>
            </a:r>
            <a:r>
              <a:rPr dirty="0" sz="2100" spc="75">
                <a:latin typeface="Lucida Sans Unicode"/>
                <a:cs typeface="Lucida Sans Unicode"/>
              </a:rPr>
              <a:t> </a:t>
            </a:r>
            <a:r>
              <a:rPr dirty="0" sz="2100" spc="-145">
                <a:latin typeface="Lucida Sans Unicode"/>
                <a:cs typeface="Lucida Sans Unicode"/>
              </a:rPr>
              <a:t>regularlas.</a:t>
            </a:r>
            <a:endParaRPr sz="2100">
              <a:latin typeface="Lucida Sans Unicode"/>
              <a:cs typeface="Lucida Sans Unicode"/>
            </a:endParaRPr>
          </a:p>
          <a:p>
            <a:pPr marL="558165" indent="-546100">
              <a:lnSpc>
                <a:spcPct val="100000"/>
              </a:lnSpc>
              <a:spcBef>
                <a:spcPts val="1260"/>
              </a:spcBef>
              <a:buAutoNum type="arabicParenR"/>
              <a:tabLst>
                <a:tab pos="558165" algn="l"/>
                <a:tab pos="558800" algn="l"/>
              </a:tabLst>
            </a:pPr>
            <a:r>
              <a:rPr dirty="0" sz="2100" spc="-120">
                <a:latin typeface="Lucida Sans Unicode"/>
                <a:cs typeface="Lucida Sans Unicode"/>
              </a:rPr>
              <a:t>Entrenar</a:t>
            </a:r>
            <a:r>
              <a:rPr dirty="0" sz="2100" spc="75">
                <a:latin typeface="Lucida Sans Unicode"/>
                <a:cs typeface="Lucida Sans Unicode"/>
              </a:rPr>
              <a:t> </a:t>
            </a:r>
            <a:r>
              <a:rPr dirty="0" sz="2100" spc="-204">
                <a:latin typeface="Lucida Sans Unicode"/>
                <a:cs typeface="Lucida Sans Unicode"/>
              </a:rPr>
              <a:t>competencias</a:t>
            </a:r>
            <a:r>
              <a:rPr dirty="0" sz="2100" spc="80">
                <a:latin typeface="Lucida Sans Unicode"/>
                <a:cs typeface="Lucida Sans Unicode"/>
              </a:rPr>
              <a:t> </a:t>
            </a:r>
            <a:r>
              <a:rPr dirty="0" sz="2100" spc="-75">
                <a:latin typeface="Lucida Sans Unicode"/>
                <a:cs typeface="Lucida Sans Unicode"/>
              </a:rPr>
              <a:t>y</a:t>
            </a:r>
            <a:r>
              <a:rPr dirty="0" sz="2100" spc="80">
                <a:latin typeface="Lucida Sans Unicode"/>
                <a:cs typeface="Lucida Sans Unicode"/>
              </a:rPr>
              <a:t> </a:t>
            </a:r>
            <a:r>
              <a:rPr dirty="0" sz="2100" spc="-140">
                <a:latin typeface="Lucida Sans Unicode"/>
                <a:cs typeface="Lucida Sans Unicode"/>
              </a:rPr>
              <a:t>habilidades</a:t>
            </a:r>
            <a:r>
              <a:rPr dirty="0" sz="2100" spc="80">
                <a:latin typeface="Lucida Sans Unicode"/>
                <a:cs typeface="Lucida Sans Unicode"/>
              </a:rPr>
              <a:t> </a:t>
            </a:r>
            <a:r>
              <a:rPr dirty="0" sz="2100" spc="-250">
                <a:latin typeface="Lucida Sans Unicode"/>
                <a:cs typeface="Lucida Sans Unicode"/>
              </a:rPr>
              <a:t>de</a:t>
            </a:r>
            <a:r>
              <a:rPr dirty="0" sz="2100" spc="75">
                <a:latin typeface="Lucida Sans Unicode"/>
                <a:cs typeface="Lucida Sans Unicode"/>
              </a:rPr>
              <a:t> </a:t>
            </a:r>
            <a:r>
              <a:rPr dirty="0" sz="2100" spc="-204">
                <a:latin typeface="Lucida Sans Unicode"/>
                <a:cs typeface="Lucida Sans Unicode"/>
              </a:rPr>
              <a:t>gestión</a:t>
            </a:r>
            <a:r>
              <a:rPr dirty="0" sz="2100" spc="80">
                <a:latin typeface="Lucida Sans Unicode"/>
                <a:cs typeface="Lucida Sans Unicode"/>
              </a:rPr>
              <a:t> </a:t>
            </a:r>
            <a:r>
              <a:rPr dirty="0" sz="2100" spc="-220">
                <a:latin typeface="Lucida Sans Unicode"/>
                <a:cs typeface="Lucida Sans Unicode"/>
              </a:rPr>
              <a:t>emocional.</a:t>
            </a:r>
            <a:endParaRPr sz="2100">
              <a:latin typeface="Lucida Sans Unicode"/>
              <a:cs typeface="Lucida Sans Unicode"/>
            </a:endParaRPr>
          </a:p>
          <a:p>
            <a:pPr marL="558165" marR="5080" indent="-482600">
              <a:lnSpc>
                <a:spcPct val="150000"/>
              </a:lnSpc>
              <a:buAutoNum type="arabicParenR"/>
              <a:tabLst>
                <a:tab pos="558165" algn="l"/>
                <a:tab pos="558800" algn="l"/>
              </a:tabLst>
            </a:pPr>
            <a:r>
              <a:rPr dirty="0" sz="2100" spc="-114">
                <a:latin typeface="Lucida Sans Unicode"/>
                <a:cs typeface="Lucida Sans Unicode"/>
              </a:rPr>
              <a:t>Potenciar </a:t>
            </a:r>
            <a:r>
              <a:rPr dirty="0" sz="2100" spc="-140">
                <a:latin typeface="Lucida Sans Unicode"/>
                <a:cs typeface="Lucida Sans Unicode"/>
              </a:rPr>
              <a:t>habilidades</a:t>
            </a:r>
            <a:r>
              <a:rPr dirty="0" sz="2100" spc="-135">
                <a:latin typeface="Lucida Sans Unicode"/>
                <a:cs typeface="Lucida Sans Unicode"/>
              </a:rPr>
              <a:t> </a:t>
            </a:r>
            <a:r>
              <a:rPr dirty="0" sz="2100" spc="-260">
                <a:latin typeface="Lucida Sans Unicode"/>
                <a:cs typeface="Lucida Sans Unicode"/>
              </a:rPr>
              <a:t>que</a:t>
            </a:r>
            <a:r>
              <a:rPr dirty="0" sz="2100" spc="-254">
                <a:latin typeface="Lucida Sans Unicode"/>
                <a:cs typeface="Lucida Sans Unicode"/>
              </a:rPr>
              <a:t> </a:t>
            </a:r>
            <a:r>
              <a:rPr dirty="0" sz="2100" spc="-155">
                <a:latin typeface="Lucida Sans Unicode"/>
                <a:cs typeface="Lucida Sans Unicode"/>
              </a:rPr>
              <a:t>permitan</a:t>
            </a:r>
            <a:r>
              <a:rPr dirty="0" sz="2100" spc="-150">
                <a:latin typeface="Lucida Sans Unicode"/>
                <a:cs typeface="Lucida Sans Unicode"/>
              </a:rPr>
              <a:t> </a:t>
            </a:r>
            <a:r>
              <a:rPr dirty="0" sz="2100" spc="-110">
                <a:latin typeface="Lucida Sans Unicode"/>
                <a:cs typeface="Lucida Sans Unicode"/>
              </a:rPr>
              <a:t>desarrollar </a:t>
            </a:r>
            <a:r>
              <a:rPr dirty="0" sz="2100" spc="-140">
                <a:latin typeface="Lucida Sans Unicode"/>
                <a:cs typeface="Lucida Sans Unicode"/>
              </a:rPr>
              <a:t>una</a:t>
            </a:r>
            <a:r>
              <a:rPr dirty="0" sz="2100" spc="-135">
                <a:latin typeface="Lucida Sans Unicode"/>
                <a:cs typeface="Lucida Sans Unicode"/>
              </a:rPr>
              <a:t> </a:t>
            </a:r>
            <a:r>
              <a:rPr dirty="0" sz="2100" spc="-160">
                <a:latin typeface="Lucida Sans Unicode"/>
                <a:cs typeface="Lucida Sans Unicode"/>
              </a:rPr>
              <a:t>mayor </a:t>
            </a:r>
            <a:r>
              <a:rPr dirty="0" sz="2100" spc="-155">
                <a:latin typeface="Lucida Sans Unicode"/>
                <a:cs typeface="Lucida Sans Unicode"/>
              </a:rPr>
              <a:t> </a:t>
            </a:r>
            <a:r>
              <a:rPr dirty="0" sz="2100" spc="-95">
                <a:latin typeface="Lucida Sans Unicode"/>
                <a:cs typeface="Lucida Sans Unicode"/>
              </a:rPr>
              <a:t>calidad</a:t>
            </a:r>
            <a:r>
              <a:rPr dirty="0" sz="2100" spc="75">
                <a:latin typeface="Lucida Sans Unicode"/>
                <a:cs typeface="Lucida Sans Unicode"/>
              </a:rPr>
              <a:t> </a:t>
            </a:r>
            <a:r>
              <a:rPr dirty="0" sz="2100" spc="-250">
                <a:latin typeface="Lucida Sans Unicode"/>
                <a:cs typeface="Lucida Sans Unicode"/>
              </a:rPr>
              <a:t>de</a:t>
            </a:r>
            <a:r>
              <a:rPr dirty="0" sz="2100" spc="75">
                <a:latin typeface="Lucida Sans Unicode"/>
                <a:cs typeface="Lucida Sans Unicode"/>
              </a:rPr>
              <a:t> </a:t>
            </a:r>
            <a:r>
              <a:rPr dirty="0" sz="2100" spc="-65">
                <a:latin typeface="Lucida Sans Unicode"/>
                <a:cs typeface="Lucida Sans Unicode"/>
              </a:rPr>
              <a:t>vida</a:t>
            </a:r>
            <a:r>
              <a:rPr dirty="0" sz="2100" spc="75">
                <a:latin typeface="Lucida Sans Unicode"/>
                <a:cs typeface="Lucida Sans Unicode"/>
              </a:rPr>
              <a:t> </a:t>
            </a:r>
            <a:r>
              <a:rPr dirty="0" sz="2100" spc="-75">
                <a:latin typeface="Lucida Sans Unicode"/>
                <a:cs typeface="Lucida Sans Unicode"/>
              </a:rPr>
              <a:t>y</a:t>
            </a:r>
            <a:r>
              <a:rPr dirty="0" sz="2100" spc="80">
                <a:latin typeface="Lucida Sans Unicode"/>
                <a:cs typeface="Lucida Sans Unicode"/>
              </a:rPr>
              <a:t> </a:t>
            </a:r>
            <a:r>
              <a:rPr dirty="0" sz="2100" spc="-250">
                <a:latin typeface="Lucida Sans Unicode"/>
                <a:cs typeface="Lucida Sans Unicode"/>
              </a:rPr>
              <a:t>mejoren</a:t>
            </a:r>
            <a:r>
              <a:rPr dirty="0" sz="2100" spc="75">
                <a:latin typeface="Lucida Sans Unicode"/>
                <a:cs typeface="Lucida Sans Unicode"/>
              </a:rPr>
              <a:t> </a:t>
            </a:r>
            <a:r>
              <a:rPr dirty="0" sz="2100" spc="-75">
                <a:latin typeface="Lucida Sans Unicode"/>
                <a:cs typeface="Lucida Sans Unicode"/>
              </a:rPr>
              <a:t>las</a:t>
            </a:r>
            <a:r>
              <a:rPr dirty="0" sz="2100" spc="75">
                <a:latin typeface="Lucida Sans Unicode"/>
                <a:cs typeface="Lucida Sans Unicode"/>
              </a:rPr>
              <a:t> </a:t>
            </a:r>
            <a:r>
              <a:rPr dirty="0" sz="2100" spc="-155">
                <a:latin typeface="Lucida Sans Unicode"/>
                <a:cs typeface="Lucida Sans Unicode"/>
              </a:rPr>
              <a:t>posibilidades</a:t>
            </a:r>
            <a:r>
              <a:rPr dirty="0" sz="2100" spc="80">
                <a:latin typeface="Lucida Sans Unicode"/>
                <a:cs typeface="Lucida Sans Unicode"/>
              </a:rPr>
              <a:t> </a:t>
            </a:r>
            <a:r>
              <a:rPr dirty="0" sz="2100" spc="-250">
                <a:latin typeface="Lucida Sans Unicode"/>
                <a:cs typeface="Lucida Sans Unicode"/>
              </a:rPr>
              <a:t>de</a:t>
            </a:r>
            <a:r>
              <a:rPr dirty="0" sz="2100" spc="75">
                <a:latin typeface="Lucida Sans Unicode"/>
                <a:cs typeface="Lucida Sans Unicode"/>
              </a:rPr>
              <a:t> </a:t>
            </a:r>
            <a:r>
              <a:rPr dirty="0" sz="2100" spc="-165">
                <a:latin typeface="Lucida Sans Unicode"/>
                <a:cs typeface="Lucida Sans Unicode"/>
              </a:rPr>
              <a:t>inserción</a:t>
            </a:r>
            <a:r>
              <a:rPr dirty="0" sz="2100" spc="75">
                <a:latin typeface="Lucida Sans Unicode"/>
                <a:cs typeface="Lucida Sans Unicode"/>
              </a:rPr>
              <a:t> </a:t>
            </a:r>
            <a:r>
              <a:rPr dirty="0" sz="2100" spc="-254">
                <a:latin typeface="Lucida Sans Unicode"/>
                <a:cs typeface="Lucida Sans Unicode"/>
              </a:rPr>
              <a:t>en</a:t>
            </a:r>
            <a:r>
              <a:rPr dirty="0" sz="2100" spc="80">
                <a:latin typeface="Lucida Sans Unicode"/>
                <a:cs typeface="Lucida Sans Unicode"/>
              </a:rPr>
              <a:t> </a:t>
            </a:r>
            <a:r>
              <a:rPr dirty="0" sz="2100" spc="-170">
                <a:latin typeface="Lucida Sans Unicode"/>
                <a:cs typeface="Lucida Sans Unicode"/>
              </a:rPr>
              <a:t>el </a:t>
            </a:r>
            <a:r>
              <a:rPr dirty="0" sz="2100" spc="-650">
                <a:latin typeface="Lucida Sans Unicode"/>
                <a:cs typeface="Lucida Sans Unicode"/>
              </a:rPr>
              <a:t> </a:t>
            </a:r>
            <a:r>
              <a:rPr dirty="0" sz="2100" spc="-200">
                <a:latin typeface="Lucida Sans Unicode"/>
                <a:cs typeface="Lucida Sans Unicode"/>
              </a:rPr>
              <a:t>ámbito</a:t>
            </a:r>
            <a:r>
              <a:rPr dirty="0" sz="2100" spc="70">
                <a:latin typeface="Lucida Sans Unicode"/>
                <a:cs typeface="Lucida Sans Unicode"/>
              </a:rPr>
              <a:t> </a:t>
            </a:r>
            <a:r>
              <a:rPr dirty="0" sz="2100" spc="-155">
                <a:latin typeface="Lucida Sans Unicode"/>
                <a:cs typeface="Lucida Sans Unicode"/>
              </a:rPr>
              <a:t>laboral.</a:t>
            </a:r>
            <a:endParaRPr sz="2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175" y="1657431"/>
            <a:ext cx="7194550" cy="16027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496570" algn="l"/>
              </a:tabLst>
            </a:pPr>
            <a:r>
              <a:rPr dirty="0" spc="-135"/>
              <a:t>Raquel</a:t>
            </a:r>
            <a:r>
              <a:rPr dirty="0" spc="90"/>
              <a:t> </a:t>
            </a:r>
            <a:r>
              <a:rPr dirty="0" spc="-185"/>
              <a:t>le</a:t>
            </a:r>
            <a:r>
              <a:rPr dirty="0" spc="90"/>
              <a:t> </a:t>
            </a:r>
            <a:r>
              <a:rPr dirty="0" spc="-240"/>
              <a:t>dice:</a:t>
            </a:r>
            <a:r>
              <a:rPr dirty="0" spc="90"/>
              <a:t> </a:t>
            </a:r>
            <a:r>
              <a:rPr dirty="0" spc="-125"/>
              <a:t>Susana,</a:t>
            </a:r>
            <a:r>
              <a:rPr dirty="0" spc="90"/>
              <a:t> </a:t>
            </a:r>
            <a:r>
              <a:rPr dirty="0" spc="-275"/>
              <a:t>no</a:t>
            </a:r>
            <a:r>
              <a:rPr dirty="0" spc="95"/>
              <a:t> </a:t>
            </a:r>
            <a:r>
              <a:rPr dirty="0" spc="-370"/>
              <a:t>me</a:t>
            </a:r>
            <a:r>
              <a:rPr dirty="0" spc="-260"/>
              <a:t> </a:t>
            </a:r>
            <a:r>
              <a:rPr dirty="0" spc="-200"/>
              <a:t>parece</a:t>
            </a:r>
            <a:r>
              <a:rPr dirty="0" spc="90"/>
              <a:t> </a:t>
            </a:r>
            <a:r>
              <a:rPr dirty="0" spc="-285"/>
              <a:t>que</a:t>
            </a:r>
            <a:r>
              <a:rPr dirty="0" spc="90"/>
              <a:t> </a:t>
            </a:r>
            <a:r>
              <a:rPr dirty="0" spc="-235"/>
              <a:t>debas</a:t>
            </a:r>
            <a:r>
              <a:rPr dirty="0" spc="90"/>
              <a:t> </a:t>
            </a:r>
            <a:r>
              <a:rPr dirty="0" spc="-185"/>
              <a:t>hablarme </a:t>
            </a:r>
            <a:r>
              <a:rPr dirty="0" spc="-715"/>
              <a:t> </a:t>
            </a:r>
            <a:r>
              <a:rPr dirty="0" spc="-275"/>
              <a:t>de</a:t>
            </a:r>
            <a:r>
              <a:rPr dirty="0"/>
              <a:t>	</a:t>
            </a:r>
            <a:r>
              <a:rPr dirty="0" spc="-185"/>
              <a:t>esa</a:t>
            </a:r>
            <a:r>
              <a:rPr dirty="0" spc="85"/>
              <a:t> </a:t>
            </a:r>
            <a:r>
              <a:rPr dirty="0" spc="-215"/>
              <a:t>manera.</a:t>
            </a:r>
            <a:r>
              <a:rPr dirty="0" spc="85"/>
              <a:t> </a:t>
            </a:r>
            <a:r>
              <a:rPr dirty="0" spc="-110"/>
              <a:t>Yo</a:t>
            </a:r>
            <a:r>
              <a:rPr dirty="0" spc="85"/>
              <a:t> </a:t>
            </a:r>
            <a:r>
              <a:rPr dirty="0" spc="-130"/>
              <a:t>valoro</a:t>
            </a:r>
            <a:r>
              <a:rPr dirty="0" spc="85"/>
              <a:t> </a:t>
            </a:r>
            <a:r>
              <a:rPr dirty="0" spc="-175"/>
              <a:t>tu</a:t>
            </a:r>
            <a:r>
              <a:rPr dirty="0" spc="85"/>
              <a:t> </a:t>
            </a:r>
            <a:r>
              <a:rPr dirty="0" spc="-190"/>
              <a:t>opinión</a:t>
            </a:r>
            <a:r>
              <a:rPr dirty="0" spc="85"/>
              <a:t> </a:t>
            </a:r>
            <a:r>
              <a:rPr dirty="0" spc="-85"/>
              <a:t>y</a:t>
            </a:r>
            <a:r>
              <a:rPr dirty="0" spc="85"/>
              <a:t> </a:t>
            </a:r>
            <a:r>
              <a:rPr dirty="0" spc="-330"/>
              <a:t>¡me</a:t>
            </a:r>
            <a:r>
              <a:rPr dirty="0" spc="85"/>
              <a:t> </a:t>
            </a:r>
            <a:r>
              <a:rPr dirty="0" spc="-125"/>
              <a:t>gustaría</a:t>
            </a:r>
            <a:r>
              <a:rPr dirty="0" spc="85"/>
              <a:t> </a:t>
            </a:r>
            <a:r>
              <a:rPr dirty="0" spc="-229"/>
              <a:t>que  </a:t>
            </a:r>
            <a:r>
              <a:rPr dirty="0" spc="-370"/>
              <a:t>me</a:t>
            </a:r>
            <a:r>
              <a:rPr dirty="0" spc="-265"/>
              <a:t> </a:t>
            </a:r>
            <a:r>
              <a:rPr dirty="0" spc="-155"/>
              <a:t>digas</a:t>
            </a:r>
            <a:r>
              <a:rPr dirty="0" spc="85"/>
              <a:t> </a:t>
            </a:r>
            <a:r>
              <a:rPr dirty="0" spc="-275"/>
              <a:t>de</a:t>
            </a:r>
            <a:r>
              <a:rPr dirty="0" spc="85"/>
              <a:t> </a:t>
            </a:r>
            <a:r>
              <a:rPr dirty="0" spc="-285"/>
              <a:t>qué</a:t>
            </a:r>
            <a:r>
              <a:rPr dirty="0" spc="85"/>
              <a:t> </a:t>
            </a:r>
            <a:r>
              <a:rPr dirty="0" spc="-175"/>
              <a:t>manera</a:t>
            </a:r>
            <a:r>
              <a:rPr dirty="0" spc="85"/>
              <a:t> </a:t>
            </a:r>
            <a:r>
              <a:rPr dirty="0" spc="-235"/>
              <a:t>crees</a:t>
            </a:r>
            <a:r>
              <a:rPr dirty="0" spc="90"/>
              <a:t> </a:t>
            </a:r>
            <a:r>
              <a:rPr dirty="0" spc="-285"/>
              <a:t>que</a:t>
            </a:r>
            <a:r>
              <a:rPr dirty="0" spc="85"/>
              <a:t> </a:t>
            </a:r>
            <a:r>
              <a:rPr dirty="0" spc="-285"/>
              <a:t>podemos</a:t>
            </a:r>
            <a:r>
              <a:rPr dirty="0" spc="85"/>
              <a:t> </a:t>
            </a:r>
            <a:r>
              <a:rPr dirty="0" spc="-175"/>
              <a:t>hacerlo</a:t>
            </a:r>
            <a:r>
              <a:rPr dirty="0" spc="85"/>
              <a:t> </a:t>
            </a:r>
            <a:r>
              <a:rPr dirty="0" spc="-250"/>
              <a:t>bien!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625" y="304634"/>
            <a:ext cx="3538854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60"/>
              <a:t>La</a:t>
            </a:r>
            <a:r>
              <a:rPr dirty="0" sz="2700" spc="95"/>
              <a:t> </a:t>
            </a:r>
            <a:r>
              <a:rPr dirty="0" sz="2700" spc="-170"/>
              <a:t>flexibilidad</a:t>
            </a:r>
            <a:r>
              <a:rPr dirty="0" sz="2700" spc="100"/>
              <a:t> </a:t>
            </a:r>
            <a:r>
              <a:rPr dirty="0" sz="2700" spc="-180"/>
              <a:t>cognitiva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626474" y="1077503"/>
            <a:ext cx="773938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marR="5080" indent="-412750">
              <a:lnSpc>
                <a:spcPct val="150000"/>
              </a:lnSpc>
              <a:spcBef>
                <a:spcPts val="100"/>
              </a:spcBef>
              <a:buFont typeface="Microsoft Sans Serif"/>
              <a:buChar char="●"/>
              <a:tabLst>
                <a:tab pos="424815" algn="l"/>
                <a:tab pos="425450" algn="l"/>
                <a:tab pos="869950" algn="l"/>
                <a:tab pos="1736089" algn="l"/>
                <a:tab pos="2703830" algn="l"/>
                <a:tab pos="3122295" algn="l"/>
                <a:tab pos="3962400" algn="l"/>
                <a:tab pos="5447665" algn="l"/>
                <a:tab pos="5811520" algn="l"/>
              </a:tabLst>
            </a:pPr>
            <a:r>
              <a:rPr dirty="0" sz="2400" spc="-145">
                <a:latin typeface="Lucida Sans Unicode"/>
                <a:cs typeface="Lucida Sans Unicode"/>
              </a:rPr>
              <a:t>Relación	</a:t>
            </a:r>
            <a:r>
              <a:rPr dirty="0" sz="2400" spc="-175">
                <a:latin typeface="Lucida Sans Unicode"/>
                <a:cs typeface="Lucida Sans Unicode"/>
              </a:rPr>
              <a:t>recíproca	</a:t>
            </a:r>
            <a:r>
              <a:rPr dirty="0" sz="2400" spc="-229">
                <a:latin typeface="Lucida Sans Unicode"/>
                <a:cs typeface="Lucida Sans Unicode"/>
              </a:rPr>
              <a:t>entre	</a:t>
            </a:r>
            <a:r>
              <a:rPr dirty="0" sz="2400" spc="-280">
                <a:latin typeface="Lucida Sans Unicode"/>
                <a:cs typeface="Lucida Sans Unicode"/>
              </a:rPr>
              <a:t>emociones	</a:t>
            </a:r>
            <a:r>
              <a:rPr dirty="0" sz="2400" spc="-90">
                <a:latin typeface="Lucida Sans Unicode"/>
                <a:cs typeface="Lucida Sans Unicode"/>
              </a:rPr>
              <a:t>y	</a:t>
            </a:r>
            <a:r>
              <a:rPr dirty="0" sz="2400" spc="-240">
                <a:latin typeface="Lucida Sans Unicode"/>
                <a:cs typeface="Lucida Sans Unicode"/>
              </a:rPr>
              <a:t>pensamientos: </a:t>
            </a:r>
            <a:r>
              <a:rPr dirty="0" sz="2400" spc="-235">
                <a:latin typeface="Lucida Sans Unicode"/>
                <a:cs typeface="Lucida Sans Unicode"/>
              </a:rPr>
              <a:t> </a:t>
            </a:r>
            <a:r>
              <a:rPr dirty="0" sz="2400" spc="-185">
                <a:latin typeface="Lucida Sans Unicode"/>
                <a:cs typeface="Lucida Sans Unicode"/>
              </a:rPr>
              <a:t>lo</a:t>
            </a:r>
            <a:r>
              <a:rPr dirty="0" sz="2400">
                <a:latin typeface="Lucida Sans Unicode"/>
                <a:cs typeface="Lucida Sans Unicode"/>
              </a:rPr>
              <a:t>	</a:t>
            </a:r>
            <a:r>
              <a:rPr dirty="0" sz="2400" spc="-295">
                <a:latin typeface="Lucida Sans Unicode"/>
                <a:cs typeface="Lucida Sans Unicode"/>
              </a:rPr>
              <a:t>que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45">
                <a:latin typeface="Lucida Sans Unicode"/>
                <a:cs typeface="Lucida Sans Unicode"/>
              </a:rPr>
              <a:t>pensamos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65">
                <a:latin typeface="Lucida Sans Unicode"/>
                <a:cs typeface="Lucida Sans Unicode"/>
              </a:rPr>
              <a:t>influye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95">
                <a:latin typeface="Lucida Sans Unicode"/>
                <a:cs typeface="Lucida Sans Unicode"/>
              </a:rPr>
              <a:t>en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340">
                <a:latin typeface="Lucida Sans Unicode"/>
                <a:cs typeface="Lucida Sans Unicode"/>
              </a:rPr>
              <a:t>cómo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54">
                <a:latin typeface="Lucida Sans Unicode"/>
                <a:cs typeface="Lucida Sans Unicode"/>
              </a:rPr>
              <a:t>nos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45">
                <a:latin typeface="Lucida Sans Unicode"/>
                <a:cs typeface="Lucida Sans Unicode"/>
              </a:rPr>
              <a:t>sentimos,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90">
                <a:latin typeface="Lucida Sans Unicode"/>
                <a:cs typeface="Lucida Sans Unicode"/>
              </a:rPr>
              <a:t>y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85">
                <a:latin typeface="Lucida Sans Unicode"/>
                <a:cs typeface="Lucida Sans Unicode"/>
              </a:rPr>
              <a:t>lo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40">
                <a:latin typeface="Lucida Sans Unicode"/>
                <a:cs typeface="Lucida Sans Unicode"/>
              </a:rPr>
              <a:t>que  </a:t>
            </a:r>
            <a:r>
              <a:rPr dirty="0" sz="2400" spc="-235">
                <a:latin typeface="Lucida Sans Unicode"/>
                <a:cs typeface="Lucida Sans Unicode"/>
              </a:rPr>
              <a:t>sentimos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65">
                <a:latin typeface="Lucida Sans Unicode"/>
                <a:cs typeface="Lucida Sans Unicode"/>
              </a:rPr>
              <a:t>influye</a:t>
            </a:r>
            <a:r>
              <a:rPr dirty="0" sz="2400">
                <a:latin typeface="Lucida Sans Unicode"/>
                <a:cs typeface="Lucida Sans Unicode"/>
              </a:rPr>
              <a:t>	</a:t>
            </a:r>
            <a:r>
              <a:rPr dirty="0" sz="2400" spc="-295">
                <a:latin typeface="Lucida Sans Unicode"/>
                <a:cs typeface="Lucida Sans Unicode"/>
              </a:rPr>
              <a:t>en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85">
                <a:latin typeface="Lucida Sans Unicode"/>
                <a:cs typeface="Lucida Sans Unicode"/>
              </a:rPr>
              <a:t>lo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95">
                <a:latin typeface="Lucida Sans Unicode"/>
                <a:cs typeface="Lucida Sans Unicode"/>
              </a:rPr>
              <a:t>que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70">
                <a:latin typeface="Lucida Sans Unicode"/>
                <a:cs typeface="Lucida Sans Unicode"/>
              </a:rPr>
              <a:t>pensamos.</a:t>
            </a:r>
            <a:endParaRPr sz="2400">
              <a:latin typeface="Lucida Sans Unicode"/>
              <a:cs typeface="Lucida Sans Unicode"/>
            </a:endParaRPr>
          </a:p>
          <a:p>
            <a:pPr marL="424815" indent="-412750">
              <a:lnSpc>
                <a:spcPct val="100000"/>
              </a:lnSpc>
              <a:spcBef>
                <a:spcPts val="1440"/>
              </a:spcBef>
              <a:buFont typeface="Microsoft Sans Serif"/>
              <a:buChar char="●"/>
              <a:tabLst>
                <a:tab pos="424815" algn="l"/>
                <a:tab pos="425450" algn="l"/>
              </a:tabLst>
            </a:pPr>
            <a:r>
              <a:rPr dirty="0" sz="2400" spc="-150">
                <a:latin typeface="Lucida Sans Unicode"/>
                <a:cs typeface="Lucida Sans Unicode"/>
              </a:rPr>
              <a:t>Evaluaciones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65">
                <a:latin typeface="Lucida Sans Unicode"/>
                <a:cs typeface="Lucida Sans Unicode"/>
              </a:rPr>
              <a:t>automáticas</a:t>
            </a:r>
            <a:r>
              <a:rPr dirty="0" sz="2400" spc="95">
                <a:latin typeface="Lucida Sans Unicode"/>
                <a:cs typeface="Lucida Sans Unicode"/>
              </a:rPr>
              <a:t> </a:t>
            </a:r>
            <a:r>
              <a:rPr dirty="0" sz="2400" spc="-285">
                <a:latin typeface="Lucida Sans Unicode"/>
                <a:cs typeface="Lucida Sans Unicode"/>
              </a:rPr>
              <a:t>de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5">
                <a:latin typeface="Lucida Sans Unicode"/>
                <a:cs typeface="Lucida Sans Unicode"/>
              </a:rPr>
              <a:t>la</a:t>
            </a:r>
            <a:r>
              <a:rPr dirty="0" sz="2400" spc="95">
                <a:latin typeface="Lucida Sans Unicode"/>
                <a:cs typeface="Lucida Sans Unicode"/>
              </a:rPr>
              <a:t> </a:t>
            </a:r>
            <a:r>
              <a:rPr dirty="0" sz="2400" spc="-330">
                <a:latin typeface="Lucida Sans Unicode"/>
                <a:cs typeface="Lucida Sans Unicode"/>
              </a:rPr>
              <a:t>mente.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625" y="304634"/>
            <a:ext cx="409003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95"/>
              <a:t>Componentes</a:t>
            </a:r>
            <a:r>
              <a:rPr dirty="0" sz="2700" spc="100"/>
              <a:t> </a:t>
            </a:r>
            <a:r>
              <a:rPr dirty="0" sz="2700" spc="-325"/>
              <a:t>de</a:t>
            </a:r>
            <a:r>
              <a:rPr dirty="0" sz="2700" spc="100"/>
              <a:t> </a:t>
            </a:r>
            <a:r>
              <a:rPr dirty="0" sz="2700" spc="-25"/>
              <a:t>la</a:t>
            </a:r>
            <a:r>
              <a:rPr dirty="0" sz="2700" spc="100"/>
              <a:t> </a:t>
            </a:r>
            <a:r>
              <a:rPr dirty="0" sz="2700" spc="-330"/>
              <a:t>emoción: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626474" y="1077503"/>
            <a:ext cx="5253355" cy="276098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540"/>
              </a:spcBef>
              <a:buFont typeface="Microsoft Sans Serif"/>
              <a:buChar char="●"/>
              <a:tabLst>
                <a:tab pos="424815" algn="l"/>
                <a:tab pos="425450" algn="l"/>
              </a:tabLst>
            </a:pPr>
            <a:r>
              <a:rPr dirty="0" sz="2400" spc="95">
                <a:latin typeface="Lucida Sans Unicode"/>
                <a:cs typeface="Lucida Sans Unicode"/>
              </a:rPr>
              <a:t>¿Qué</a:t>
            </a:r>
            <a:r>
              <a:rPr dirty="0" sz="2400" spc="65">
                <a:latin typeface="Lucida Sans Unicode"/>
                <a:cs typeface="Lucida Sans Unicode"/>
              </a:rPr>
              <a:t> </a:t>
            </a:r>
            <a:r>
              <a:rPr dirty="0" sz="2400" spc="-225">
                <a:latin typeface="Lucida Sans Unicode"/>
                <a:cs typeface="Lucida Sans Unicode"/>
              </a:rPr>
              <a:t>estoy</a:t>
            </a:r>
            <a:r>
              <a:rPr dirty="0" sz="2400" spc="65">
                <a:latin typeface="Lucida Sans Unicode"/>
                <a:cs typeface="Lucida Sans Unicode"/>
              </a:rPr>
              <a:t> </a:t>
            </a:r>
            <a:r>
              <a:rPr dirty="0" sz="2400" spc="-75">
                <a:latin typeface="Lucida Sans Unicode"/>
                <a:cs typeface="Lucida Sans Unicode"/>
              </a:rPr>
              <a:t>sintiendo?</a:t>
            </a:r>
            <a:endParaRPr sz="2400">
              <a:latin typeface="Lucida Sans Unicode"/>
              <a:cs typeface="Lucida Sans Unicode"/>
            </a:endParaRPr>
          </a:p>
          <a:p>
            <a:pPr marL="424815" indent="-412750">
              <a:lnSpc>
                <a:spcPct val="100000"/>
              </a:lnSpc>
              <a:spcBef>
                <a:spcPts val="1440"/>
              </a:spcBef>
              <a:buFont typeface="Microsoft Sans Serif"/>
              <a:buChar char="●"/>
              <a:tabLst>
                <a:tab pos="424815" algn="l"/>
                <a:tab pos="425450" algn="l"/>
              </a:tabLst>
            </a:pPr>
            <a:r>
              <a:rPr dirty="0" sz="2400" spc="95">
                <a:latin typeface="Lucida Sans Unicode"/>
                <a:cs typeface="Lucida Sans Unicode"/>
              </a:rPr>
              <a:t>¿Qué</a:t>
            </a:r>
            <a:r>
              <a:rPr dirty="0" sz="2400" spc="70">
                <a:latin typeface="Lucida Sans Unicode"/>
                <a:cs typeface="Lucida Sans Unicode"/>
              </a:rPr>
              <a:t> </a:t>
            </a:r>
            <a:r>
              <a:rPr dirty="0" sz="2400" spc="-225">
                <a:latin typeface="Lucida Sans Unicode"/>
                <a:cs typeface="Lucida Sans Unicode"/>
              </a:rPr>
              <a:t>estoy</a:t>
            </a:r>
            <a:r>
              <a:rPr dirty="0" sz="2400" spc="75">
                <a:latin typeface="Lucida Sans Unicode"/>
                <a:cs typeface="Lucida Sans Unicode"/>
              </a:rPr>
              <a:t> </a:t>
            </a:r>
            <a:r>
              <a:rPr dirty="0" sz="2400" spc="-90">
                <a:latin typeface="Lucida Sans Unicode"/>
                <a:cs typeface="Lucida Sans Unicode"/>
              </a:rPr>
              <a:t>pensando?</a:t>
            </a:r>
            <a:endParaRPr sz="2400">
              <a:latin typeface="Lucida Sans Unicode"/>
              <a:cs typeface="Lucida Sans Unicode"/>
            </a:endParaRPr>
          </a:p>
          <a:p>
            <a:pPr marL="424815" indent="-412750">
              <a:lnSpc>
                <a:spcPct val="100000"/>
              </a:lnSpc>
              <a:spcBef>
                <a:spcPts val="1440"/>
              </a:spcBef>
              <a:buFont typeface="Microsoft Sans Serif"/>
              <a:buChar char="●"/>
              <a:tabLst>
                <a:tab pos="424815" algn="l"/>
                <a:tab pos="425450" algn="l"/>
              </a:tabLst>
            </a:pPr>
            <a:r>
              <a:rPr dirty="0" sz="2400" spc="95">
                <a:latin typeface="Lucida Sans Unicode"/>
                <a:cs typeface="Lucida Sans Unicode"/>
              </a:rPr>
              <a:t>¿Qué</a:t>
            </a:r>
            <a:r>
              <a:rPr dirty="0" sz="2400" spc="65">
                <a:latin typeface="Lucida Sans Unicode"/>
                <a:cs typeface="Lucida Sans Unicode"/>
              </a:rPr>
              <a:t> </a:t>
            </a:r>
            <a:r>
              <a:rPr dirty="0" sz="2400" spc="-225">
                <a:latin typeface="Lucida Sans Unicode"/>
                <a:cs typeface="Lucida Sans Unicode"/>
              </a:rPr>
              <a:t>estoy</a:t>
            </a:r>
            <a:r>
              <a:rPr dirty="0" sz="2400" spc="65">
                <a:latin typeface="Lucida Sans Unicode"/>
                <a:cs typeface="Lucida Sans Unicode"/>
              </a:rPr>
              <a:t> </a:t>
            </a:r>
            <a:r>
              <a:rPr dirty="0" sz="2400" spc="-75">
                <a:latin typeface="Lucida Sans Unicode"/>
                <a:cs typeface="Lucida Sans Unicode"/>
              </a:rPr>
              <a:t>haciendo?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Lucida Sans Unicode"/>
              <a:cs typeface="Lucida Sans Unicode"/>
            </a:endParaRPr>
          </a:p>
          <a:p>
            <a:pPr marL="2816225">
              <a:lnSpc>
                <a:spcPct val="100000"/>
              </a:lnSpc>
            </a:pPr>
            <a:r>
              <a:rPr dirty="0" sz="2200" spc="-145">
                <a:latin typeface="Lucida Sans Unicode"/>
                <a:cs typeface="Lucida Sans Unicode"/>
              </a:rPr>
              <a:t>Veamos</a:t>
            </a:r>
            <a:r>
              <a:rPr dirty="0" sz="2200" spc="35">
                <a:latin typeface="Lucida Sans Unicode"/>
                <a:cs typeface="Lucida Sans Unicode"/>
              </a:rPr>
              <a:t> </a:t>
            </a:r>
            <a:r>
              <a:rPr dirty="0" sz="2200" spc="-204">
                <a:latin typeface="Lucida Sans Unicode"/>
                <a:cs typeface="Lucida Sans Unicode"/>
              </a:rPr>
              <a:t>un</a:t>
            </a:r>
            <a:r>
              <a:rPr dirty="0" sz="2200" spc="35">
                <a:latin typeface="Lucida Sans Unicode"/>
                <a:cs typeface="Lucida Sans Unicode"/>
              </a:rPr>
              <a:t> </a:t>
            </a:r>
            <a:r>
              <a:rPr dirty="0" sz="2200" spc="-385">
                <a:latin typeface="Lucida Sans Unicode"/>
                <a:cs typeface="Lucida Sans Unicode"/>
              </a:rPr>
              <a:t>ejemplo…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2412" y="4135775"/>
            <a:ext cx="1879174" cy="2727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5175" y="917590"/>
            <a:ext cx="7163434" cy="375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20"/>
              <a:t>Mi</a:t>
            </a:r>
            <a:r>
              <a:rPr dirty="0" spc="85"/>
              <a:t> </a:t>
            </a:r>
            <a:r>
              <a:rPr dirty="0" spc="-285"/>
              <a:t>jefe</a:t>
            </a:r>
            <a:r>
              <a:rPr dirty="0" spc="85"/>
              <a:t> </a:t>
            </a:r>
            <a:r>
              <a:rPr dirty="0" spc="-370"/>
              <a:t>me</a:t>
            </a:r>
            <a:r>
              <a:rPr dirty="0" spc="90"/>
              <a:t> </a:t>
            </a:r>
            <a:r>
              <a:rPr dirty="0" spc="-105"/>
              <a:t>cita</a:t>
            </a:r>
            <a:r>
              <a:rPr dirty="0" spc="85"/>
              <a:t> </a:t>
            </a:r>
            <a:r>
              <a:rPr dirty="0" spc="-70"/>
              <a:t>para</a:t>
            </a:r>
            <a:r>
              <a:rPr dirty="0" spc="90"/>
              <a:t> </a:t>
            </a:r>
            <a:r>
              <a:rPr dirty="0" spc="-125"/>
              <a:t>hablar</a:t>
            </a:r>
            <a:r>
              <a:rPr dirty="0" spc="85"/>
              <a:t> </a:t>
            </a:r>
            <a:r>
              <a:rPr dirty="0" spc="-275"/>
              <a:t>de</a:t>
            </a:r>
            <a:r>
              <a:rPr dirty="0" spc="90"/>
              <a:t> </a:t>
            </a:r>
            <a:r>
              <a:rPr dirty="0" spc="-215"/>
              <a:t>un</a:t>
            </a:r>
            <a:r>
              <a:rPr dirty="0" spc="85"/>
              <a:t> </a:t>
            </a:r>
            <a:r>
              <a:rPr dirty="0" spc="-215"/>
              <a:t>proyecto</a:t>
            </a:r>
            <a:r>
              <a:rPr dirty="0" spc="90"/>
              <a:t> </a:t>
            </a:r>
            <a:r>
              <a:rPr dirty="0" spc="-285"/>
              <a:t>que</a:t>
            </a:r>
            <a:r>
              <a:rPr dirty="0" spc="85"/>
              <a:t> </a:t>
            </a:r>
            <a:r>
              <a:rPr dirty="0" spc="-185"/>
              <a:t>le</a:t>
            </a:r>
            <a:r>
              <a:rPr dirty="0" spc="90"/>
              <a:t> </a:t>
            </a:r>
            <a:r>
              <a:rPr dirty="0" spc="-390"/>
              <a:t>envié…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2371" y="1625823"/>
            <a:ext cx="7125970" cy="1989455"/>
          </a:xfrm>
          <a:prstGeom prst="rect">
            <a:avLst/>
          </a:prstGeom>
        </p:spPr>
        <p:txBody>
          <a:bodyPr wrap="square" lIns="0" tIns="200025" rIns="0" bIns="0" rtlCol="0" vert="horz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575"/>
              </a:spcBef>
              <a:buFont typeface="Microsoft Sans Serif"/>
              <a:buChar char="●"/>
              <a:tabLst>
                <a:tab pos="409575" algn="l"/>
                <a:tab pos="410209" algn="l"/>
              </a:tabLst>
            </a:pPr>
            <a:r>
              <a:rPr dirty="0" sz="2200" spc="90">
                <a:latin typeface="Lucida Sans Unicode"/>
                <a:cs typeface="Lucida Sans Unicode"/>
              </a:rPr>
              <a:t>¿Qué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10">
                <a:latin typeface="Lucida Sans Unicode"/>
                <a:cs typeface="Lucida Sans Unicode"/>
              </a:rPr>
              <a:t>estoy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70">
                <a:latin typeface="Lucida Sans Unicode"/>
                <a:cs typeface="Lucida Sans Unicode"/>
              </a:rPr>
              <a:t>sintiendo?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25">
                <a:latin typeface="Lucida Sans Unicode"/>
                <a:cs typeface="Lucida Sans Unicode"/>
              </a:rPr>
              <a:t>Palpitaciones,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20">
                <a:latin typeface="Lucida Sans Unicode"/>
                <a:cs typeface="Lucida Sans Unicode"/>
              </a:rPr>
              <a:t>manos</a:t>
            </a:r>
            <a:r>
              <a:rPr dirty="0" sz="2200" spc="85">
                <a:latin typeface="Lucida Sans Unicode"/>
                <a:cs typeface="Lucida Sans Unicode"/>
              </a:rPr>
              <a:t> </a:t>
            </a:r>
            <a:r>
              <a:rPr dirty="0" sz="2200" spc="-210">
                <a:latin typeface="Lucida Sans Unicode"/>
                <a:cs typeface="Lucida Sans Unicode"/>
              </a:rPr>
              <a:t>sudorosas.</a:t>
            </a:r>
            <a:endParaRPr sz="2200">
              <a:latin typeface="Lucida Sans Unicode"/>
              <a:cs typeface="Lucida Sans Unicode"/>
            </a:endParaRPr>
          </a:p>
          <a:p>
            <a:pPr marL="409575" marR="664845" indent="-397510">
              <a:lnSpc>
                <a:spcPct val="118000"/>
              </a:lnSpc>
              <a:spcBef>
                <a:spcPts val="1000"/>
              </a:spcBef>
              <a:buFont typeface="Microsoft Sans Serif"/>
              <a:buChar char="●"/>
              <a:tabLst>
                <a:tab pos="409575" algn="l"/>
                <a:tab pos="410209" algn="l"/>
                <a:tab pos="2005964" algn="l"/>
              </a:tabLst>
            </a:pPr>
            <a:r>
              <a:rPr dirty="0" sz="2200" spc="90">
                <a:latin typeface="Lucida Sans Unicode"/>
                <a:cs typeface="Lucida Sans Unicode"/>
              </a:rPr>
              <a:t>¿Qué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10">
                <a:latin typeface="Lucida Sans Unicode"/>
                <a:cs typeface="Lucida Sans Unicode"/>
              </a:rPr>
              <a:t>estoy</a:t>
            </a:r>
            <a:r>
              <a:rPr dirty="0" sz="2200">
                <a:latin typeface="Lucida Sans Unicode"/>
                <a:cs typeface="Lucida Sans Unicode"/>
              </a:rPr>
              <a:t>	</a:t>
            </a:r>
            <a:r>
              <a:rPr dirty="0" sz="2200" spc="-80">
                <a:latin typeface="Lucida Sans Unicode"/>
                <a:cs typeface="Lucida Sans Unicode"/>
              </a:rPr>
              <a:t>pensando?</a:t>
            </a:r>
            <a:r>
              <a:rPr dirty="0" sz="2200" spc="75">
                <a:latin typeface="Lucida Sans Unicode"/>
                <a:cs typeface="Lucida Sans Unicode"/>
              </a:rPr>
              <a:t> </a:t>
            </a:r>
            <a:r>
              <a:rPr dirty="0" sz="2200" spc="-185">
                <a:latin typeface="Lucida Sans Unicode"/>
                <a:cs typeface="Lucida Sans Unicode"/>
              </a:rPr>
              <a:t>Seguro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60">
                <a:latin typeface="Lucida Sans Unicode"/>
                <a:cs typeface="Lucida Sans Unicode"/>
              </a:rPr>
              <a:t>no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80">
                <a:latin typeface="Lucida Sans Unicode"/>
                <a:cs typeface="Lucida Sans Unicode"/>
              </a:rPr>
              <a:t>le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29">
                <a:latin typeface="Lucida Sans Unicode"/>
                <a:cs typeface="Lucida Sans Unicode"/>
              </a:rPr>
              <a:t>gustó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70">
                <a:latin typeface="Lucida Sans Unicode"/>
                <a:cs typeface="Lucida Sans Unicode"/>
              </a:rPr>
              <a:t>lo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20">
                <a:latin typeface="Lucida Sans Unicode"/>
                <a:cs typeface="Lucida Sans Unicode"/>
              </a:rPr>
              <a:t>que  </a:t>
            </a:r>
            <a:r>
              <a:rPr dirty="0" sz="2200" spc="-225">
                <a:latin typeface="Lucida Sans Unicode"/>
                <a:cs typeface="Lucida Sans Unicode"/>
              </a:rPr>
              <a:t>presenté,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80">
                <a:latin typeface="Lucida Sans Unicode"/>
                <a:cs typeface="Lucida Sans Unicode"/>
              </a:rPr>
              <a:t>por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80">
                <a:latin typeface="Lucida Sans Unicode"/>
                <a:cs typeface="Lucida Sans Unicode"/>
              </a:rPr>
              <a:t>ahí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355">
                <a:latin typeface="Lucida Sans Unicode"/>
                <a:cs typeface="Lucida Sans Unicode"/>
              </a:rPr>
              <a:t>me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04">
                <a:latin typeface="Lucida Sans Unicode"/>
                <a:cs typeface="Lucida Sans Unicode"/>
              </a:rPr>
              <a:t>quiere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15">
                <a:latin typeface="Lucida Sans Unicode"/>
                <a:cs typeface="Lucida Sans Unicode"/>
              </a:rPr>
              <a:t>echar.</a:t>
            </a:r>
            <a:endParaRPr sz="2200">
              <a:latin typeface="Lucida Sans Unicode"/>
              <a:cs typeface="Lucida Sans Unicode"/>
            </a:endParaRPr>
          </a:p>
          <a:p>
            <a:pPr marL="409575" indent="-397510">
              <a:lnSpc>
                <a:spcPct val="100000"/>
              </a:lnSpc>
              <a:spcBef>
                <a:spcPts val="1475"/>
              </a:spcBef>
              <a:buFont typeface="Microsoft Sans Serif"/>
              <a:buChar char="●"/>
              <a:tabLst>
                <a:tab pos="409575" algn="l"/>
                <a:tab pos="410209" algn="l"/>
              </a:tabLst>
            </a:pPr>
            <a:r>
              <a:rPr dirty="0" sz="2200" spc="90">
                <a:latin typeface="Lucida Sans Unicode"/>
                <a:cs typeface="Lucida Sans Unicode"/>
              </a:rPr>
              <a:t>¿Qué</a:t>
            </a:r>
            <a:r>
              <a:rPr dirty="0" sz="2200" spc="75">
                <a:latin typeface="Lucida Sans Unicode"/>
                <a:cs typeface="Lucida Sans Unicode"/>
              </a:rPr>
              <a:t> </a:t>
            </a:r>
            <a:r>
              <a:rPr dirty="0" sz="2200" spc="-210">
                <a:latin typeface="Lucida Sans Unicode"/>
                <a:cs typeface="Lucida Sans Unicode"/>
              </a:rPr>
              <a:t>estoy</a:t>
            </a:r>
            <a:r>
              <a:rPr dirty="0" sz="2200" spc="75">
                <a:latin typeface="Lucida Sans Unicode"/>
                <a:cs typeface="Lucida Sans Unicode"/>
              </a:rPr>
              <a:t> </a:t>
            </a:r>
            <a:r>
              <a:rPr dirty="0" sz="2200" spc="5">
                <a:latin typeface="Lucida Sans Unicode"/>
                <a:cs typeface="Lucida Sans Unicode"/>
              </a:rPr>
              <a:t>haciendo?Me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10">
                <a:latin typeface="Lucida Sans Unicode"/>
                <a:cs typeface="Lucida Sans Unicode"/>
              </a:rPr>
              <a:t>estoy</a:t>
            </a:r>
            <a:r>
              <a:rPr dirty="0" sz="2200" spc="75">
                <a:latin typeface="Lucida Sans Unicode"/>
                <a:cs typeface="Lucida Sans Unicode"/>
              </a:rPr>
              <a:t> </a:t>
            </a:r>
            <a:r>
              <a:rPr dirty="0" sz="2200" spc="-220">
                <a:latin typeface="Lucida Sans Unicode"/>
                <a:cs typeface="Lucida Sans Unicode"/>
              </a:rPr>
              <a:t>mordiendo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75">
                <a:latin typeface="Lucida Sans Unicode"/>
                <a:cs typeface="Lucida Sans Unicode"/>
              </a:rPr>
              <a:t>las</a:t>
            </a:r>
            <a:r>
              <a:rPr dirty="0" sz="2200" spc="75">
                <a:latin typeface="Lucida Sans Unicode"/>
                <a:cs typeface="Lucida Sans Unicode"/>
              </a:rPr>
              <a:t> </a:t>
            </a:r>
            <a:r>
              <a:rPr dirty="0" sz="2200" spc="-210">
                <a:latin typeface="Lucida Sans Unicode"/>
                <a:cs typeface="Lucida Sans Unicode"/>
              </a:rPr>
              <a:t>uñas.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625" y="304634"/>
            <a:ext cx="345186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110"/>
              <a:t>¿Qué</a:t>
            </a:r>
            <a:r>
              <a:rPr dirty="0" sz="2700" spc="100"/>
              <a:t> </a:t>
            </a:r>
            <a:r>
              <a:rPr dirty="0" sz="2700" spc="-330"/>
              <a:t>podemos</a:t>
            </a:r>
            <a:r>
              <a:rPr dirty="0" sz="2700" spc="100"/>
              <a:t> </a:t>
            </a:r>
            <a:r>
              <a:rPr dirty="0" sz="2700" spc="10"/>
              <a:t>hacer?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626474" y="1329953"/>
            <a:ext cx="7763509" cy="167132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algn="ctr" marL="127635">
              <a:lnSpc>
                <a:spcPct val="100000"/>
              </a:lnSpc>
              <a:spcBef>
                <a:spcPts val="1540"/>
              </a:spcBef>
            </a:pPr>
            <a:r>
              <a:rPr dirty="0" sz="2400" spc="-114">
                <a:latin typeface="Lucida Sans Unicode"/>
                <a:cs typeface="Lucida Sans Unicode"/>
              </a:rPr>
              <a:t>¡Identificar</a:t>
            </a:r>
            <a:r>
              <a:rPr dirty="0" sz="2400" spc="75">
                <a:latin typeface="Lucida Sans Unicode"/>
                <a:cs typeface="Lucida Sans Unicode"/>
              </a:rPr>
              <a:t> </a:t>
            </a:r>
            <a:r>
              <a:rPr dirty="0" sz="2400" spc="-150">
                <a:latin typeface="Lucida Sans Unicode"/>
                <a:cs typeface="Lucida Sans Unicode"/>
              </a:rPr>
              <a:t>trampas</a:t>
            </a:r>
            <a:r>
              <a:rPr dirty="0" sz="2400" spc="80">
                <a:latin typeface="Lucida Sans Unicode"/>
                <a:cs typeface="Lucida Sans Unicode"/>
              </a:rPr>
              <a:t> </a:t>
            </a:r>
            <a:r>
              <a:rPr dirty="0" sz="2400" spc="-200">
                <a:latin typeface="Lucida Sans Unicode"/>
                <a:cs typeface="Lucida Sans Unicode"/>
              </a:rPr>
              <a:t>del</a:t>
            </a:r>
            <a:r>
              <a:rPr dirty="0" sz="2400" spc="75">
                <a:latin typeface="Lucida Sans Unicode"/>
                <a:cs typeface="Lucida Sans Unicode"/>
              </a:rPr>
              <a:t> </a:t>
            </a:r>
            <a:r>
              <a:rPr dirty="0" sz="2400" spc="-229">
                <a:latin typeface="Lucida Sans Unicode"/>
                <a:cs typeface="Lucida Sans Unicode"/>
              </a:rPr>
              <a:t>pensamiento!</a:t>
            </a:r>
            <a:endParaRPr sz="2400">
              <a:latin typeface="Lucida Sans Unicode"/>
              <a:cs typeface="Lucida Sans Unicode"/>
            </a:endParaRPr>
          </a:p>
          <a:p>
            <a:pPr marL="424815" indent="-412750">
              <a:lnSpc>
                <a:spcPct val="100000"/>
              </a:lnSpc>
              <a:spcBef>
                <a:spcPts val="1440"/>
              </a:spcBef>
              <a:buFont typeface="Microsoft Sans Serif"/>
              <a:buChar char="●"/>
              <a:tabLst>
                <a:tab pos="424815" algn="l"/>
                <a:tab pos="425450" algn="l"/>
              </a:tabLst>
            </a:pPr>
            <a:r>
              <a:rPr dirty="0" sz="2400" spc="-105">
                <a:latin typeface="Lucida Sans Unicode"/>
                <a:cs typeface="Lucida Sans Unicode"/>
              </a:rPr>
              <a:t>Pensar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85">
                <a:latin typeface="Lucida Sans Unicode"/>
                <a:cs typeface="Lucida Sans Unicode"/>
              </a:rPr>
              <a:t>lo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40">
                <a:latin typeface="Lucida Sans Unicode"/>
                <a:cs typeface="Lucida Sans Unicode"/>
              </a:rPr>
              <a:t>peor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90">
                <a:latin typeface="Lucida Sans Unicode"/>
                <a:cs typeface="Lucida Sans Unicode"/>
              </a:rPr>
              <a:t>y</a:t>
            </a:r>
            <a:r>
              <a:rPr dirty="0" sz="2400" spc="95">
                <a:latin typeface="Lucida Sans Unicode"/>
                <a:cs typeface="Lucida Sans Unicode"/>
              </a:rPr>
              <a:t> </a:t>
            </a:r>
            <a:r>
              <a:rPr dirty="0" sz="2400" spc="-110">
                <a:latin typeface="Lucida Sans Unicode"/>
                <a:cs typeface="Lucida Sans Unicode"/>
              </a:rPr>
              <a:t>si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10">
                <a:latin typeface="Lucida Sans Unicode"/>
                <a:cs typeface="Lucida Sans Unicode"/>
              </a:rPr>
              <a:t>pasa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300">
                <a:latin typeface="Lucida Sans Unicode"/>
                <a:cs typeface="Lucida Sans Unicode"/>
              </a:rPr>
              <a:t>eso</a:t>
            </a:r>
            <a:r>
              <a:rPr dirty="0" sz="2400" spc="95">
                <a:latin typeface="Lucida Sans Unicode"/>
                <a:cs typeface="Lucida Sans Unicode"/>
              </a:rPr>
              <a:t> </a:t>
            </a:r>
            <a:r>
              <a:rPr dirty="0" sz="2400" spc="-285">
                <a:latin typeface="Lucida Sans Unicode"/>
                <a:cs typeface="Lucida Sans Unicode"/>
              </a:rPr>
              <a:t>no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85">
                <a:latin typeface="Lucida Sans Unicode"/>
                <a:cs typeface="Lucida Sans Unicode"/>
              </a:rPr>
              <a:t>lo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55">
                <a:latin typeface="Lucida Sans Unicode"/>
                <a:cs typeface="Lucida Sans Unicode"/>
              </a:rPr>
              <a:t>voy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0">
                <a:latin typeface="Lucida Sans Unicode"/>
                <a:cs typeface="Lucida Sans Unicode"/>
              </a:rPr>
              <a:t>a</a:t>
            </a:r>
            <a:r>
              <a:rPr dirty="0" sz="2400" spc="95">
                <a:latin typeface="Lucida Sans Unicode"/>
                <a:cs typeface="Lucida Sans Unicode"/>
              </a:rPr>
              <a:t> </a:t>
            </a:r>
            <a:r>
              <a:rPr dirty="0" sz="2400" spc="-235">
                <a:latin typeface="Lucida Sans Unicode"/>
                <a:cs typeface="Lucida Sans Unicode"/>
              </a:rPr>
              <a:t>poder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70">
                <a:latin typeface="Lucida Sans Unicode"/>
                <a:cs typeface="Lucida Sans Unicode"/>
              </a:rPr>
              <a:t>afrontar.</a:t>
            </a:r>
            <a:endParaRPr sz="2400">
              <a:latin typeface="Lucida Sans Unicode"/>
              <a:cs typeface="Lucida Sans Unicode"/>
            </a:endParaRPr>
          </a:p>
          <a:p>
            <a:pPr marL="424815" indent="-412750">
              <a:lnSpc>
                <a:spcPct val="100000"/>
              </a:lnSpc>
              <a:spcBef>
                <a:spcPts val="1440"/>
              </a:spcBef>
              <a:buFont typeface="Microsoft Sans Serif"/>
              <a:buChar char="●"/>
              <a:tabLst>
                <a:tab pos="424815" algn="l"/>
                <a:tab pos="425450" algn="l"/>
              </a:tabLst>
            </a:pPr>
            <a:r>
              <a:rPr dirty="0" sz="2400" spc="-45">
                <a:latin typeface="Lucida Sans Unicode"/>
                <a:cs typeface="Lucida Sans Unicode"/>
              </a:rPr>
              <a:t>Sacar</a:t>
            </a:r>
            <a:r>
              <a:rPr dirty="0" sz="2400" spc="85">
                <a:latin typeface="Lucida Sans Unicode"/>
                <a:cs typeface="Lucida Sans Unicode"/>
              </a:rPr>
              <a:t> </a:t>
            </a:r>
            <a:r>
              <a:rPr dirty="0" sz="2400" spc="-225">
                <a:latin typeface="Lucida Sans Unicode"/>
                <a:cs typeface="Lucida Sans Unicode"/>
              </a:rPr>
              <a:t>conclusiones</a:t>
            </a:r>
            <a:r>
              <a:rPr dirty="0" sz="2400" spc="85">
                <a:latin typeface="Lucida Sans Unicode"/>
                <a:cs typeface="Lucida Sans Unicode"/>
              </a:rPr>
              <a:t> </a:t>
            </a:r>
            <a:r>
              <a:rPr dirty="0" sz="2400" spc="-150">
                <a:latin typeface="Lucida Sans Unicode"/>
                <a:cs typeface="Lucida Sans Unicode"/>
              </a:rPr>
              <a:t>sin</a:t>
            </a:r>
            <a:r>
              <a:rPr dirty="0" sz="2400" spc="85">
                <a:latin typeface="Lucida Sans Unicode"/>
                <a:cs typeface="Lucida Sans Unicode"/>
              </a:rPr>
              <a:t> </a:t>
            </a:r>
            <a:r>
              <a:rPr dirty="0" sz="2400" spc="-245">
                <a:latin typeface="Lucida Sans Unicode"/>
                <a:cs typeface="Lucida Sans Unicode"/>
              </a:rPr>
              <a:t>pruebas.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625" y="304634"/>
            <a:ext cx="345249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70"/>
              <a:t>Reevaluación</a:t>
            </a:r>
            <a:r>
              <a:rPr dirty="0" sz="2700" spc="65"/>
              <a:t> </a:t>
            </a:r>
            <a:r>
              <a:rPr dirty="0" sz="2700" spc="-155"/>
              <a:t>Cognitiva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626474" y="888177"/>
            <a:ext cx="6952615" cy="331724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540"/>
              </a:spcBef>
              <a:buFont typeface="Microsoft Sans Serif"/>
              <a:buChar char="●"/>
              <a:tabLst>
                <a:tab pos="424815" algn="l"/>
                <a:tab pos="425450" algn="l"/>
              </a:tabLst>
            </a:pPr>
            <a:r>
              <a:rPr dirty="0" sz="2400" spc="95">
                <a:latin typeface="Lucida Sans Unicode"/>
                <a:cs typeface="Lucida Sans Unicode"/>
              </a:rPr>
              <a:t>¿Qué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80">
                <a:latin typeface="Lucida Sans Unicode"/>
                <a:cs typeface="Lucida Sans Unicode"/>
              </a:rPr>
              <a:t>es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85">
                <a:latin typeface="Lucida Sans Unicode"/>
                <a:cs typeface="Lucida Sans Unicode"/>
              </a:rPr>
              <a:t>lo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40">
                <a:latin typeface="Lucida Sans Unicode"/>
                <a:cs typeface="Lucida Sans Unicode"/>
              </a:rPr>
              <a:t>peor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95">
                <a:latin typeface="Lucida Sans Unicode"/>
                <a:cs typeface="Lucida Sans Unicode"/>
              </a:rPr>
              <a:t>que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40">
                <a:latin typeface="Lucida Sans Unicode"/>
                <a:cs typeface="Lucida Sans Unicode"/>
              </a:rPr>
              <a:t>podría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80">
                <a:latin typeface="Lucida Sans Unicode"/>
                <a:cs typeface="Lucida Sans Unicode"/>
              </a:rPr>
              <a:t>pasar?</a:t>
            </a:r>
            <a:endParaRPr sz="2400">
              <a:latin typeface="Lucida Sans Unicode"/>
              <a:cs typeface="Lucida Sans Unicode"/>
            </a:endParaRPr>
          </a:p>
          <a:p>
            <a:pPr marL="424815" indent="-412750">
              <a:lnSpc>
                <a:spcPct val="100000"/>
              </a:lnSpc>
              <a:spcBef>
                <a:spcPts val="1440"/>
              </a:spcBef>
              <a:buFont typeface="Microsoft Sans Serif"/>
              <a:buChar char="●"/>
              <a:tabLst>
                <a:tab pos="424815" algn="l"/>
                <a:tab pos="425450" algn="l"/>
              </a:tabLst>
            </a:pPr>
            <a:r>
              <a:rPr dirty="0" sz="2400" spc="-40">
                <a:latin typeface="Lucida Sans Unicode"/>
                <a:cs typeface="Lucida Sans Unicode"/>
              </a:rPr>
              <a:t>¿Cómo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30">
                <a:latin typeface="Lucida Sans Unicode"/>
                <a:cs typeface="Lucida Sans Unicode"/>
              </a:rPr>
              <a:t>sería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285">
                <a:latin typeface="Lucida Sans Unicode"/>
                <a:cs typeface="Lucida Sans Unicode"/>
              </a:rPr>
              <a:t>de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35">
                <a:latin typeface="Lucida Sans Unicode"/>
                <a:cs typeface="Lucida Sans Unicode"/>
              </a:rPr>
              <a:t>malo?</a:t>
            </a:r>
            <a:endParaRPr sz="2400">
              <a:latin typeface="Lucida Sans Unicode"/>
              <a:cs typeface="Lucida Sans Unicode"/>
            </a:endParaRPr>
          </a:p>
          <a:p>
            <a:pPr marL="424815" indent="-412750">
              <a:lnSpc>
                <a:spcPct val="100000"/>
              </a:lnSpc>
              <a:spcBef>
                <a:spcPts val="1440"/>
              </a:spcBef>
              <a:buFont typeface="Microsoft Sans Serif"/>
              <a:buChar char="●"/>
              <a:tabLst>
                <a:tab pos="424815" algn="l"/>
                <a:tab pos="425450" algn="l"/>
              </a:tabLst>
            </a:pPr>
            <a:r>
              <a:rPr dirty="0" sz="2400" spc="80">
                <a:latin typeface="Lucida Sans Unicode"/>
                <a:cs typeface="Lucida Sans Unicode"/>
              </a:rPr>
              <a:t>¿Podría</a:t>
            </a:r>
            <a:r>
              <a:rPr dirty="0" sz="2400" spc="85">
                <a:latin typeface="Lucida Sans Unicode"/>
                <a:cs typeface="Lucida Sans Unicode"/>
              </a:rPr>
              <a:t> </a:t>
            </a:r>
            <a:r>
              <a:rPr dirty="0" sz="2400" spc="-40">
                <a:latin typeface="Lucida Sans Unicode"/>
                <a:cs typeface="Lucida Sans Unicode"/>
              </a:rPr>
              <a:t>afrontarlo?¿Cómo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85">
                <a:latin typeface="Lucida Sans Unicode"/>
                <a:cs typeface="Lucida Sans Unicode"/>
              </a:rPr>
              <a:t>lo</a:t>
            </a:r>
            <a:r>
              <a:rPr dirty="0" sz="2400" spc="85">
                <a:latin typeface="Lucida Sans Unicode"/>
                <a:cs typeface="Lucida Sans Unicode"/>
              </a:rPr>
              <a:t> </a:t>
            </a:r>
            <a:r>
              <a:rPr dirty="0" sz="2400" spc="105">
                <a:latin typeface="Lucida Sans Unicode"/>
                <a:cs typeface="Lucida Sans Unicode"/>
              </a:rPr>
              <a:t>haría?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Microsoft Sans Serif"/>
              <a:buChar char="●"/>
            </a:pPr>
            <a:endParaRPr sz="2800">
              <a:latin typeface="Lucida Sans Unicode"/>
              <a:cs typeface="Lucida Sans Unicode"/>
            </a:endParaRPr>
          </a:p>
          <a:p>
            <a:pPr lvl="1" marL="2313940" marR="5080" indent="-1318895">
              <a:lnSpc>
                <a:spcPct val="150000"/>
              </a:lnSpc>
              <a:buFont typeface="Microsoft Sans Serif"/>
              <a:buChar char="●"/>
              <a:tabLst>
                <a:tab pos="1408430" algn="l"/>
                <a:tab pos="1409065" algn="l"/>
              </a:tabLst>
            </a:pPr>
            <a:r>
              <a:rPr dirty="0" sz="2400" spc="-200">
                <a:latin typeface="Lucida Sans Unicode"/>
                <a:cs typeface="Lucida Sans Unicode"/>
              </a:rPr>
              <a:t>Generar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50">
                <a:latin typeface="Lucida Sans Unicode"/>
                <a:cs typeface="Lucida Sans Unicode"/>
              </a:rPr>
              <a:t>flexibilidad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160">
                <a:latin typeface="Lucida Sans Unicode"/>
                <a:cs typeface="Lucida Sans Unicode"/>
              </a:rPr>
              <a:t>cognitiva</a:t>
            </a:r>
            <a:r>
              <a:rPr dirty="0" sz="2400" spc="90">
                <a:latin typeface="Lucida Sans Unicode"/>
                <a:cs typeface="Lucida Sans Unicode"/>
              </a:rPr>
              <a:t> </a:t>
            </a:r>
            <a:r>
              <a:rPr dirty="0" sz="2400" spc="-495">
                <a:latin typeface="Lucida Sans Unicode"/>
                <a:cs typeface="Lucida Sans Unicode"/>
              </a:rPr>
              <a:t>---&gt;</a:t>
            </a:r>
            <a:r>
              <a:rPr dirty="0" sz="2400" spc="-434">
                <a:latin typeface="Lucida Sans Unicode"/>
                <a:cs typeface="Lucida Sans Unicode"/>
              </a:rPr>
              <a:t> </a:t>
            </a:r>
            <a:r>
              <a:rPr dirty="0" sz="2400" spc="-140">
                <a:latin typeface="Lucida Sans Unicode"/>
                <a:cs typeface="Lucida Sans Unicode"/>
              </a:rPr>
              <a:t>llegar</a:t>
            </a:r>
            <a:r>
              <a:rPr dirty="0" sz="2400" spc="95">
                <a:latin typeface="Lucida Sans Unicode"/>
                <a:cs typeface="Lucida Sans Unicode"/>
              </a:rPr>
              <a:t> </a:t>
            </a:r>
            <a:r>
              <a:rPr dirty="0" sz="2400" spc="-20">
                <a:latin typeface="Lucida Sans Unicode"/>
                <a:cs typeface="Lucida Sans Unicode"/>
              </a:rPr>
              <a:t>a </a:t>
            </a:r>
            <a:r>
              <a:rPr dirty="0" sz="2400" spc="-750">
                <a:latin typeface="Lucida Sans Unicode"/>
                <a:cs typeface="Lucida Sans Unicode"/>
              </a:rPr>
              <a:t> </a:t>
            </a:r>
            <a:r>
              <a:rPr dirty="0" sz="2400" spc="-185">
                <a:latin typeface="Lucida Sans Unicode"/>
                <a:cs typeface="Lucida Sans Unicode"/>
              </a:rPr>
              <a:t>interpretaciones</a:t>
            </a:r>
            <a:r>
              <a:rPr dirty="0" sz="2400" spc="85">
                <a:latin typeface="Lucida Sans Unicode"/>
                <a:cs typeface="Lucida Sans Unicode"/>
              </a:rPr>
              <a:t> </a:t>
            </a:r>
            <a:r>
              <a:rPr dirty="0" sz="2400" spc="-135">
                <a:latin typeface="Lucida Sans Unicode"/>
                <a:cs typeface="Lucida Sans Unicode"/>
              </a:rPr>
              <a:t>alternativas.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6773" y="836922"/>
            <a:ext cx="7231380" cy="2357120"/>
          </a:xfrm>
          <a:prstGeom prst="rect"/>
        </p:spPr>
        <p:txBody>
          <a:bodyPr wrap="square" lIns="0" tIns="2717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40"/>
              </a:spcBef>
            </a:pPr>
            <a:r>
              <a:rPr dirty="0" sz="3400" spc="-125"/>
              <a:t>Actividad:</a:t>
            </a:r>
            <a:endParaRPr sz="3400"/>
          </a:p>
          <a:p>
            <a:pPr algn="ctr" marL="12065" marR="5080" indent="-635">
              <a:lnSpc>
                <a:spcPct val="150000"/>
              </a:lnSpc>
            </a:pPr>
            <a:r>
              <a:rPr dirty="0" sz="3400" spc="-105"/>
              <a:t>¿cómo </a:t>
            </a:r>
            <a:r>
              <a:rPr dirty="0" sz="3400" spc="-370"/>
              <a:t>podes</a:t>
            </a:r>
            <a:r>
              <a:rPr dirty="0" sz="3400" spc="-365"/>
              <a:t> </a:t>
            </a:r>
            <a:r>
              <a:rPr dirty="0" sz="3400" spc="-250"/>
              <a:t>reemplazar</a:t>
            </a:r>
            <a:r>
              <a:rPr dirty="0" sz="3400" spc="-245"/>
              <a:t> </a:t>
            </a:r>
            <a:r>
              <a:rPr dirty="0" sz="3400" spc="-350"/>
              <a:t>estos </a:t>
            </a:r>
            <a:r>
              <a:rPr dirty="0" sz="3400" spc="-345"/>
              <a:t> </a:t>
            </a:r>
            <a:r>
              <a:rPr dirty="0" sz="3400" spc="-320"/>
              <a:t>pensamientos</a:t>
            </a:r>
            <a:r>
              <a:rPr dirty="0" sz="3400" spc="120"/>
              <a:t> </a:t>
            </a:r>
            <a:r>
              <a:rPr dirty="0" sz="3400" spc="-280"/>
              <a:t>por</a:t>
            </a:r>
            <a:r>
              <a:rPr dirty="0" sz="3400" spc="120"/>
              <a:t> </a:t>
            </a:r>
            <a:r>
              <a:rPr dirty="0" sz="3400" spc="-305"/>
              <a:t>otros</a:t>
            </a:r>
            <a:r>
              <a:rPr dirty="0" sz="3400" spc="125"/>
              <a:t> </a:t>
            </a:r>
            <a:r>
              <a:rPr dirty="0" sz="3400" spc="-185"/>
              <a:t>pensamientos?</a:t>
            </a:r>
            <a:endParaRPr sz="3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549" y="3784625"/>
            <a:ext cx="2194899" cy="3186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847" y="131406"/>
            <a:ext cx="2413635" cy="16027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6830">
              <a:lnSpc>
                <a:spcPct val="150000"/>
              </a:lnSpc>
              <a:spcBef>
                <a:spcPts val="100"/>
              </a:spcBef>
            </a:pPr>
            <a:r>
              <a:rPr dirty="0" spc="-250"/>
              <a:t>Tengo</a:t>
            </a:r>
            <a:r>
              <a:rPr dirty="0" spc="85"/>
              <a:t> </a:t>
            </a:r>
            <a:r>
              <a:rPr dirty="0" spc="-285"/>
              <a:t>que</a:t>
            </a:r>
            <a:r>
              <a:rPr dirty="0" spc="85"/>
              <a:t> </a:t>
            </a:r>
            <a:r>
              <a:rPr dirty="0" spc="-220"/>
              <a:t>exponer  </a:t>
            </a:r>
            <a:r>
              <a:rPr dirty="0" spc="-215"/>
              <a:t>frente </a:t>
            </a:r>
            <a:r>
              <a:rPr dirty="0" spc="-25"/>
              <a:t>al </a:t>
            </a:r>
            <a:r>
              <a:rPr dirty="0" spc="-229"/>
              <a:t>equipo </a:t>
            </a:r>
            <a:r>
              <a:rPr dirty="0" spc="-275"/>
              <a:t>de </a:t>
            </a:r>
            <a:r>
              <a:rPr dirty="0" spc="-270"/>
              <a:t> </a:t>
            </a:r>
            <a:r>
              <a:rPr dirty="0" spc="-175"/>
              <a:t>trabajo</a:t>
            </a:r>
            <a:r>
              <a:rPr dirty="0" spc="60"/>
              <a:t> </a:t>
            </a:r>
            <a:r>
              <a:rPr dirty="0" spc="-215"/>
              <a:t>un</a:t>
            </a:r>
            <a:r>
              <a:rPr dirty="0" spc="65"/>
              <a:t> </a:t>
            </a:r>
            <a:r>
              <a:rPr dirty="0" spc="-215"/>
              <a:t>proyecto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0835" y="245316"/>
            <a:ext cx="49377" cy="45720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4267" y="1794523"/>
            <a:ext cx="3070860" cy="3200400"/>
            <a:chOff x="134267" y="1794523"/>
            <a:chExt cx="3070860" cy="32004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267" y="1794523"/>
              <a:ext cx="3070507" cy="32000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2864" y="1972335"/>
              <a:ext cx="2613660" cy="2743200"/>
            </a:xfrm>
            <a:custGeom>
              <a:avLst/>
              <a:gdLst/>
              <a:ahLst/>
              <a:cxnLst/>
              <a:rect l="l" t="t" r="r" b="b"/>
              <a:pathLst>
                <a:path w="2613660" h="2743200">
                  <a:moveTo>
                    <a:pt x="2613304" y="1371396"/>
                  </a:moveTo>
                  <a:lnTo>
                    <a:pt x="2612453" y="1322209"/>
                  </a:lnTo>
                  <a:lnTo>
                    <a:pt x="2609913" y="1272628"/>
                  </a:lnTo>
                  <a:lnTo>
                    <a:pt x="2605697" y="1223632"/>
                  </a:lnTo>
                  <a:lnTo>
                    <a:pt x="2599829" y="1174940"/>
                  </a:lnTo>
                  <a:lnTo>
                    <a:pt x="2592324" y="1126617"/>
                  </a:lnTo>
                  <a:lnTo>
                    <a:pt x="2583205" y="1078687"/>
                  </a:lnTo>
                  <a:lnTo>
                    <a:pt x="2572474" y="1031201"/>
                  </a:lnTo>
                  <a:lnTo>
                    <a:pt x="2560155" y="984211"/>
                  </a:lnTo>
                  <a:lnTo>
                    <a:pt x="2546261" y="937742"/>
                  </a:lnTo>
                  <a:lnTo>
                    <a:pt x="2530818" y="891857"/>
                  </a:lnTo>
                  <a:lnTo>
                    <a:pt x="2513838" y="846582"/>
                  </a:lnTo>
                  <a:lnTo>
                    <a:pt x="2495346" y="801966"/>
                  </a:lnTo>
                  <a:lnTo>
                    <a:pt x="2475344" y="758063"/>
                  </a:lnTo>
                  <a:lnTo>
                    <a:pt x="2453868" y="714895"/>
                  </a:lnTo>
                  <a:lnTo>
                    <a:pt x="2430907" y="672528"/>
                  </a:lnTo>
                  <a:lnTo>
                    <a:pt x="2406510" y="630986"/>
                  </a:lnTo>
                  <a:lnTo>
                    <a:pt x="2380678" y="590321"/>
                  </a:lnTo>
                  <a:lnTo>
                    <a:pt x="2353424" y="550583"/>
                  </a:lnTo>
                  <a:lnTo>
                    <a:pt x="2324773" y="511797"/>
                  </a:lnTo>
                  <a:lnTo>
                    <a:pt x="2294737" y="474027"/>
                  </a:lnTo>
                  <a:lnTo>
                    <a:pt x="2263343" y="437299"/>
                  </a:lnTo>
                  <a:lnTo>
                    <a:pt x="2230590" y="401675"/>
                  </a:lnTo>
                  <a:lnTo>
                    <a:pt x="2195004" y="365696"/>
                  </a:lnTo>
                  <a:lnTo>
                    <a:pt x="2158263" y="331279"/>
                  </a:lnTo>
                  <a:lnTo>
                    <a:pt x="2120442" y="298437"/>
                  </a:lnTo>
                  <a:lnTo>
                    <a:pt x="2081568" y="267195"/>
                  </a:lnTo>
                  <a:lnTo>
                    <a:pt x="2041702" y="237553"/>
                  </a:lnTo>
                  <a:lnTo>
                    <a:pt x="2000885" y="209562"/>
                  </a:lnTo>
                  <a:lnTo>
                    <a:pt x="1959152" y="183222"/>
                  </a:lnTo>
                  <a:lnTo>
                    <a:pt x="1916569" y="158559"/>
                  </a:lnTo>
                  <a:lnTo>
                    <a:pt x="1873186" y="135597"/>
                  </a:lnTo>
                  <a:lnTo>
                    <a:pt x="1829028" y="114363"/>
                  </a:lnTo>
                  <a:lnTo>
                    <a:pt x="1784172" y="94856"/>
                  </a:lnTo>
                  <a:lnTo>
                    <a:pt x="1738630" y="77114"/>
                  </a:lnTo>
                  <a:lnTo>
                    <a:pt x="1692478" y="61137"/>
                  </a:lnTo>
                  <a:lnTo>
                    <a:pt x="1645754" y="46977"/>
                  </a:lnTo>
                  <a:lnTo>
                    <a:pt x="1598510" y="34632"/>
                  </a:lnTo>
                  <a:lnTo>
                    <a:pt x="1550784" y="24142"/>
                  </a:lnTo>
                  <a:lnTo>
                    <a:pt x="1502625" y="15506"/>
                  </a:lnTo>
                  <a:lnTo>
                    <a:pt x="1454086" y="8750"/>
                  </a:lnTo>
                  <a:lnTo>
                    <a:pt x="1405216" y="3898"/>
                  </a:lnTo>
                  <a:lnTo>
                    <a:pt x="1356055" y="977"/>
                  </a:lnTo>
                  <a:lnTo>
                    <a:pt x="1306652" y="0"/>
                  </a:lnTo>
                  <a:lnTo>
                    <a:pt x="1259789" y="863"/>
                  </a:lnTo>
                  <a:lnTo>
                    <a:pt x="1213332" y="3441"/>
                  </a:lnTo>
                  <a:lnTo>
                    <a:pt x="1167333" y="7696"/>
                  </a:lnTo>
                  <a:lnTo>
                    <a:pt x="1121791" y="13614"/>
                  </a:lnTo>
                  <a:lnTo>
                    <a:pt x="1076744" y="21158"/>
                  </a:lnTo>
                  <a:lnTo>
                    <a:pt x="1032230" y="30289"/>
                  </a:lnTo>
                  <a:lnTo>
                    <a:pt x="988275" y="40995"/>
                  </a:lnTo>
                  <a:lnTo>
                    <a:pt x="944892" y="53238"/>
                  </a:lnTo>
                  <a:lnTo>
                    <a:pt x="902131" y="66979"/>
                  </a:lnTo>
                  <a:lnTo>
                    <a:pt x="859993" y="82207"/>
                  </a:lnTo>
                  <a:lnTo>
                    <a:pt x="818515" y="98894"/>
                  </a:lnTo>
                  <a:lnTo>
                    <a:pt x="777735" y="116992"/>
                  </a:lnTo>
                  <a:lnTo>
                    <a:pt x="737679" y="136486"/>
                  </a:lnTo>
                  <a:lnTo>
                    <a:pt x="698360" y="157353"/>
                  </a:lnTo>
                  <a:lnTo>
                    <a:pt x="659828" y="179539"/>
                  </a:lnTo>
                  <a:lnTo>
                    <a:pt x="622084" y="203047"/>
                  </a:lnTo>
                  <a:lnTo>
                    <a:pt x="585177" y="227812"/>
                  </a:lnTo>
                  <a:lnTo>
                    <a:pt x="549135" y="253847"/>
                  </a:lnTo>
                  <a:lnTo>
                    <a:pt x="513969" y="281089"/>
                  </a:lnTo>
                  <a:lnTo>
                    <a:pt x="479717" y="309524"/>
                  </a:lnTo>
                  <a:lnTo>
                    <a:pt x="446405" y="339115"/>
                  </a:lnTo>
                  <a:lnTo>
                    <a:pt x="414058" y="369836"/>
                  </a:lnTo>
                  <a:lnTo>
                    <a:pt x="382701" y="401675"/>
                  </a:lnTo>
                  <a:lnTo>
                    <a:pt x="352386" y="434568"/>
                  </a:lnTo>
                  <a:lnTo>
                    <a:pt x="323100" y="468515"/>
                  </a:lnTo>
                  <a:lnTo>
                    <a:pt x="294906" y="503478"/>
                  </a:lnTo>
                  <a:lnTo>
                    <a:pt x="267817" y="539432"/>
                  </a:lnTo>
                  <a:lnTo>
                    <a:pt x="241858" y="576338"/>
                  </a:lnTo>
                  <a:lnTo>
                    <a:pt x="217068" y="614172"/>
                  </a:lnTo>
                  <a:lnTo>
                    <a:pt x="193459" y="652919"/>
                  </a:lnTo>
                  <a:lnTo>
                    <a:pt x="171069" y="692518"/>
                  </a:lnTo>
                  <a:lnTo>
                    <a:pt x="149923" y="732967"/>
                  </a:lnTo>
                  <a:lnTo>
                    <a:pt x="130048" y="774230"/>
                  </a:lnTo>
                  <a:lnTo>
                    <a:pt x="111467" y="816279"/>
                  </a:lnTo>
                  <a:lnTo>
                    <a:pt x="94221" y="859078"/>
                  </a:lnTo>
                  <a:lnTo>
                    <a:pt x="78333" y="902601"/>
                  </a:lnTo>
                  <a:lnTo>
                    <a:pt x="63817" y="946823"/>
                  </a:lnTo>
                  <a:lnTo>
                    <a:pt x="50723" y="991717"/>
                  </a:lnTo>
                  <a:lnTo>
                    <a:pt x="39052" y="1037247"/>
                  </a:lnTo>
                  <a:lnTo>
                    <a:pt x="28854" y="1083386"/>
                  </a:lnTo>
                  <a:lnTo>
                    <a:pt x="20154" y="1130109"/>
                  </a:lnTo>
                  <a:lnTo>
                    <a:pt x="12966" y="1177378"/>
                  </a:lnTo>
                  <a:lnTo>
                    <a:pt x="7340" y="1225169"/>
                  </a:lnTo>
                  <a:lnTo>
                    <a:pt x="3276" y="1273454"/>
                  </a:lnTo>
                  <a:lnTo>
                    <a:pt x="838" y="1321904"/>
                  </a:lnTo>
                  <a:lnTo>
                    <a:pt x="0" y="1371396"/>
                  </a:lnTo>
                  <a:lnTo>
                    <a:pt x="825" y="1420583"/>
                  </a:lnTo>
                  <a:lnTo>
                    <a:pt x="3276" y="1469339"/>
                  </a:lnTo>
                  <a:lnTo>
                    <a:pt x="7340" y="1517624"/>
                  </a:lnTo>
                  <a:lnTo>
                    <a:pt x="12966" y="1565414"/>
                  </a:lnTo>
                  <a:lnTo>
                    <a:pt x="20154" y="1612684"/>
                  </a:lnTo>
                  <a:lnTo>
                    <a:pt x="28854" y="1659407"/>
                  </a:lnTo>
                  <a:lnTo>
                    <a:pt x="39052" y="1705546"/>
                  </a:lnTo>
                  <a:lnTo>
                    <a:pt x="50723" y="1751076"/>
                  </a:lnTo>
                  <a:lnTo>
                    <a:pt x="63817" y="1795970"/>
                  </a:lnTo>
                  <a:lnTo>
                    <a:pt x="78333" y="1840191"/>
                  </a:lnTo>
                  <a:lnTo>
                    <a:pt x="94221" y="1883714"/>
                  </a:lnTo>
                  <a:lnTo>
                    <a:pt x="111467" y="1926513"/>
                  </a:lnTo>
                  <a:lnTo>
                    <a:pt x="130048" y="1968563"/>
                  </a:lnTo>
                  <a:lnTo>
                    <a:pt x="149923" y="2009825"/>
                  </a:lnTo>
                  <a:lnTo>
                    <a:pt x="171069" y="2050275"/>
                  </a:lnTo>
                  <a:lnTo>
                    <a:pt x="193459" y="2089873"/>
                  </a:lnTo>
                  <a:lnTo>
                    <a:pt x="217068" y="2128621"/>
                  </a:lnTo>
                  <a:lnTo>
                    <a:pt x="241858" y="2166455"/>
                  </a:lnTo>
                  <a:lnTo>
                    <a:pt x="267817" y="2203361"/>
                  </a:lnTo>
                  <a:lnTo>
                    <a:pt x="294906" y="2239314"/>
                  </a:lnTo>
                  <a:lnTo>
                    <a:pt x="323100" y="2274278"/>
                  </a:lnTo>
                  <a:lnTo>
                    <a:pt x="352386" y="2308225"/>
                  </a:lnTo>
                  <a:lnTo>
                    <a:pt x="382701" y="2341130"/>
                  </a:lnTo>
                  <a:lnTo>
                    <a:pt x="414058" y="2372957"/>
                  </a:lnTo>
                  <a:lnTo>
                    <a:pt x="446405" y="2403678"/>
                  </a:lnTo>
                  <a:lnTo>
                    <a:pt x="479717" y="2433269"/>
                  </a:lnTo>
                  <a:lnTo>
                    <a:pt x="513969" y="2461704"/>
                  </a:lnTo>
                  <a:lnTo>
                    <a:pt x="549135" y="2488946"/>
                  </a:lnTo>
                  <a:lnTo>
                    <a:pt x="585177" y="2514981"/>
                  </a:lnTo>
                  <a:lnTo>
                    <a:pt x="622084" y="2539746"/>
                  </a:lnTo>
                  <a:lnTo>
                    <a:pt x="659828" y="2563253"/>
                  </a:lnTo>
                  <a:lnTo>
                    <a:pt x="698360" y="2585440"/>
                  </a:lnTo>
                  <a:lnTo>
                    <a:pt x="737679" y="2606306"/>
                  </a:lnTo>
                  <a:lnTo>
                    <a:pt x="777735" y="2625801"/>
                  </a:lnTo>
                  <a:lnTo>
                    <a:pt x="818515" y="2643898"/>
                  </a:lnTo>
                  <a:lnTo>
                    <a:pt x="859993" y="2660586"/>
                  </a:lnTo>
                  <a:lnTo>
                    <a:pt x="902131" y="2675813"/>
                  </a:lnTo>
                  <a:lnTo>
                    <a:pt x="944892" y="2689568"/>
                  </a:lnTo>
                  <a:lnTo>
                    <a:pt x="988275" y="2701798"/>
                  </a:lnTo>
                  <a:lnTo>
                    <a:pt x="1032230" y="2712504"/>
                  </a:lnTo>
                  <a:lnTo>
                    <a:pt x="1076744" y="2721635"/>
                  </a:lnTo>
                  <a:lnTo>
                    <a:pt x="1121791" y="2729179"/>
                  </a:lnTo>
                  <a:lnTo>
                    <a:pt x="1167333" y="2735097"/>
                  </a:lnTo>
                  <a:lnTo>
                    <a:pt x="1213332" y="2739352"/>
                  </a:lnTo>
                  <a:lnTo>
                    <a:pt x="1259789" y="2741930"/>
                  </a:lnTo>
                  <a:lnTo>
                    <a:pt x="1306652" y="2742793"/>
                  </a:lnTo>
                  <a:lnTo>
                    <a:pt x="1353515" y="2741930"/>
                  </a:lnTo>
                  <a:lnTo>
                    <a:pt x="1399971" y="2739352"/>
                  </a:lnTo>
                  <a:lnTo>
                    <a:pt x="1445971" y="2735097"/>
                  </a:lnTo>
                  <a:lnTo>
                    <a:pt x="1491513" y="2729179"/>
                  </a:lnTo>
                  <a:lnTo>
                    <a:pt x="1536547" y="2721635"/>
                  </a:lnTo>
                  <a:lnTo>
                    <a:pt x="1581061" y="2712504"/>
                  </a:lnTo>
                  <a:lnTo>
                    <a:pt x="1625028" y="2701798"/>
                  </a:lnTo>
                  <a:lnTo>
                    <a:pt x="1668399" y="2689568"/>
                  </a:lnTo>
                  <a:lnTo>
                    <a:pt x="1711172" y="2675813"/>
                  </a:lnTo>
                  <a:lnTo>
                    <a:pt x="1753311" y="2660586"/>
                  </a:lnTo>
                  <a:lnTo>
                    <a:pt x="1794776" y="2643898"/>
                  </a:lnTo>
                  <a:lnTo>
                    <a:pt x="1835556" y="2625801"/>
                  </a:lnTo>
                  <a:lnTo>
                    <a:pt x="1875624" y="2606306"/>
                  </a:lnTo>
                  <a:lnTo>
                    <a:pt x="1914931" y="2585440"/>
                  </a:lnTo>
                  <a:lnTo>
                    <a:pt x="1953475" y="2563253"/>
                  </a:lnTo>
                  <a:lnTo>
                    <a:pt x="1991207" y="2539746"/>
                  </a:lnTo>
                  <a:lnTo>
                    <a:pt x="2028113" y="2514981"/>
                  </a:lnTo>
                  <a:lnTo>
                    <a:pt x="2064169" y="2488946"/>
                  </a:lnTo>
                  <a:lnTo>
                    <a:pt x="2099335" y="2461704"/>
                  </a:lnTo>
                  <a:lnTo>
                    <a:pt x="2133587" y="2433269"/>
                  </a:lnTo>
                  <a:lnTo>
                    <a:pt x="2166899" y="2403678"/>
                  </a:lnTo>
                  <a:lnTo>
                    <a:pt x="2199246" y="2372957"/>
                  </a:lnTo>
                  <a:lnTo>
                    <a:pt x="2230590" y="2341130"/>
                  </a:lnTo>
                  <a:lnTo>
                    <a:pt x="2260917" y="2308225"/>
                  </a:lnTo>
                  <a:lnTo>
                    <a:pt x="2290191" y="2274278"/>
                  </a:lnTo>
                  <a:lnTo>
                    <a:pt x="2318397" y="2239314"/>
                  </a:lnTo>
                  <a:lnTo>
                    <a:pt x="2345486" y="2203361"/>
                  </a:lnTo>
                  <a:lnTo>
                    <a:pt x="2371445" y="2166455"/>
                  </a:lnTo>
                  <a:lnTo>
                    <a:pt x="2396236" y="2128621"/>
                  </a:lnTo>
                  <a:lnTo>
                    <a:pt x="2419845" y="2089873"/>
                  </a:lnTo>
                  <a:lnTo>
                    <a:pt x="2442235" y="2050275"/>
                  </a:lnTo>
                  <a:lnTo>
                    <a:pt x="2463381" y="2009825"/>
                  </a:lnTo>
                  <a:lnTo>
                    <a:pt x="2483256" y="1968563"/>
                  </a:lnTo>
                  <a:lnTo>
                    <a:pt x="2501823" y="1926513"/>
                  </a:lnTo>
                  <a:lnTo>
                    <a:pt x="2519083" y="1883714"/>
                  </a:lnTo>
                  <a:lnTo>
                    <a:pt x="2534970" y="1840191"/>
                  </a:lnTo>
                  <a:lnTo>
                    <a:pt x="2549487" y="1795970"/>
                  </a:lnTo>
                  <a:lnTo>
                    <a:pt x="2562580" y="1751076"/>
                  </a:lnTo>
                  <a:lnTo>
                    <a:pt x="2574239" y="1705546"/>
                  </a:lnTo>
                  <a:lnTo>
                    <a:pt x="2584437" y="1659407"/>
                  </a:lnTo>
                  <a:lnTo>
                    <a:pt x="2593149" y="1612684"/>
                  </a:lnTo>
                  <a:lnTo>
                    <a:pt x="2600325" y="1565414"/>
                  </a:lnTo>
                  <a:lnTo>
                    <a:pt x="2605963" y="1517624"/>
                  </a:lnTo>
                  <a:lnTo>
                    <a:pt x="2610027" y="1469339"/>
                  </a:lnTo>
                  <a:lnTo>
                    <a:pt x="2612479" y="1420583"/>
                  </a:lnTo>
                  <a:lnTo>
                    <a:pt x="2613304" y="1371396"/>
                  </a:lnTo>
                  <a:close/>
                </a:path>
              </a:pathLst>
            </a:custGeom>
            <a:solidFill>
              <a:srgbClr val="793B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73634" y="2479515"/>
            <a:ext cx="179260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85">
                <a:solidFill>
                  <a:srgbClr val="FFFFFF"/>
                </a:solidFill>
                <a:latin typeface="Lucida Sans Unicode"/>
                <a:cs typeface="Lucida Sans Unicode"/>
              </a:rPr>
              <a:t>Soy</a:t>
            </a:r>
            <a:r>
              <a:rPr dirty="0" sz="200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9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dirty="0" sz="20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75">
                <a:solidFill>
                  <a:srgbClr val="FFFFFF"/>
                </a:solidFill>
                <a:latin typeface="Lucida Sans Unicode"/>
                <a:cs typeface="Lucida Sans Unicode"/>
              </a:rPr>
              <a:t>desastre, </a:t>
            </a:r>
            <a:r>
              <a:rPr dirty="0" sz="2000" spc="-6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35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35">
                <a:solidFill>
                  <a:srgbClr val="FFFFFF"/>
                </a:solidFill>
                <a:latin typeface="Lucida Sans Unicode"/>
                <a:cs typeface="Lucida Sans Unicode"/>
              </a:rPr>
              <a:t>sé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Lucida Sans Unicode"/>
                <a:cs typeface="Lucida Sans Unicode"/>
              </a:rPr>
              <a:t>hablar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90">
                <a:solidFill>
                  <a:srgbClr val="FFFFFF"/>
                </a:solidFill>
                <a:latin typeface="Lucida Sans Unicode"/>
                <a:cs typeface="Lucida Sans Unicode"/>
              </a:rPr>
              <a:t>en  </a:t>
            </a:r>
            <a:r>
              <a:rPr dirty="0" sz="2000" spc="-190">
                <a:solidFill>
                  <a:srgbClr val="FFFFFF"/>
                </a:solidFill>
                <a:latin typeface="Lucida Sans Unicode"/>
                <a:cs typeface="Lucida Sans Unicode"/>
              </a:rPr>
              <a:t>público,</a:t>
            </a:r>
            <a:r>
              <a:rPr dirty="0" sz="20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20">
                <a:solidFill>
                  <a:srgbClr val="FFFFFF"/>
                </a:solidFill>
                <a:latin typeface="Lucida Sans Unicode"/>
                <a:cs typeface="Lucida Sans Unicode"/>
              </a:rPr>
              <a:t>me </a:t>
            </a:r>
            <a:r>
              <a:rPr dirty="0" sz="2000" spc="-3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45">
                <a:solidFill>
                  <a:srgbClr val="FFFFFF"/>
                </a:solidFill>
                <a:latin typeface="Lucida Sans Unicode"/>
                <a:cs typeface="Lucida Sans Unicode"/>
              </a:rPr>
              <a:t>pongo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Lucida Sans Unicode"/>
                <a:cs typeface="Lucida Sans Unicode"/>
              </a:rPr>
              <a:t>muy  </a:t>
            </a:r>
            <a:r>
              <a:rPr dirty="0" sz="2000" spc="-175">
                <a:solidFill>
                  <a:srgbClr val="FFFFFF"/>
                </a:solidFill>
                <a:latin typeface="Lucida Sans Unicode"/>
                <a:cs typeface="Lucida Sans Unicode"/>
              </a:rPr>
              <a:t>nervioso,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20">
                <a:solidFill>
                  <a:srgbClr val="FFFFFF"/>
                </a:solidFill>
                <a:latin typeface="Lucida Sans Unicode"/>
                <a:cs typeface="Lucida Sans Unicode"/>
              </a:rPr>
              <a:t>me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va  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Lucida Sans Unicode"/>
                <a:cs typeface="Lucida Sans Unicode"/>
              </a:rPr>
              <a:t>ir</a:t>
            </a:r>
            <a:r>
              <a:rPr dirty="0" sz="2000" spc="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95">
                <a:solidFill>
                  <a:srgbClr val="FFFFFF"/>
                </a:solidFill>
                <a:latin typeface="Lucida Sans Unicode"/>
                <a:cs typeface="Lucida Sans Unicode"/>
              </a:rPr>
              <a:t>mal.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1893" y="540989"/>
            <a:ext cx="4232910" cy="414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marR="765810" indent="-382270">
              <a:lnSpc>
                <a:spcPct val="150000"/>
              </a:lnSpc>
              <a:spcBef>
                <a:spcPts val="100"/>
              </a:spcBef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dirty="0" sz="2000" spc="-45">
                <a:latin typeface="Lucida Sans Unicode"/>
                <a:cs typeface="Lucida Sans Unicode"/>
              </a:rPr>
              <a:t>¿Tengo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75">
                <a:latin typeface="Lucida Sans Unicode"/>
                <a:cs typeface="Lucida Sans Unicode"/>
              </a:rPr>
              <a:t>pruebas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40">
                <a:latin typeface="Lucida Sans Unicode"/>
                <a:cs typeface="Lucida Sans Unicode"/>
              </a:rPr>
              <a:t>de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50">
                <a:latin typeface="Lucida Sans Unicode"/>
                <a:cs typeface="Lucida Sans Unicode"/>
              </a:rPr>
              <a:t>que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90">
                <a:latin typeface="Lucida Sans Unicode"/>
                <a:cs typeface="Lucida Sans Unicode"/>
              </a:rPr>
              <a:t>esto  </a:t>
            </a:r>
            <a:r>
              <a:rPr dirty="0" sz="2000" spc="-65">
                <a:latin typeface="Lucida Sans Unicode"/>
                <a:cs typeface="Lucida Sans Unicode"/>
              </a:rPr>
              <a:t>sucederá?</a:t>
            </a:r>
            <a:endParaRPr sz="2000">
              <a:latin typeface="Lucida Sans Unicode"/>
              <a:cs typeface="Lucida Sans Unicode"/>
            </a:endParaRPr>
          </a:p>
          <a:p>
            <a:pPr marL="394335" marR="16510" indent="-382270">
              <a:lnSpc>
                <a:spcPct val="150000"/>
              </a:lnSpc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dirty="0" sz="2000" spc="80">
                <a:latin typeface="Lucida Sans Unicode"/>
                <a:cs typeface="Lucida Sans Unicode"/>
              </a:rPr>
              <a:t>¿Qué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65">
                <a:latin typeface="Lucida Sans Unicode"/>
                <a:cs typeface="Lucida Sans Unicode"/>
              </a:rPr>
              <a:t>le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55">
                <a:latin typeface="Lucida Sans Unicode"/>
                <a:cs typeface="Lucida Sans Unicode"/>
              </a:rPr>
              <a:t>diría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0">
                <a:latin typeface="Lucida Sans Unicode"/>
                <a:cs typeface="Lucida Sans Unicode"/>
              </a:rPr>
              <a:t>a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90">
                <a:latin typeface="Lucida Sans Unicode"/>
                <a:cs typeface="Lucida Sans Unicode"/>
              </a:rPr>
              <a:t>un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90">
                <a:latin typeface="Lucida Sans Unicode"/>
                <a:cs typeface="Lucida Sans Unicode"/>
              </a:rPr>
              <a:t>amigo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50">
                <a:latin typeface="Lucida Sans Unicode"/>
                <a:cs typeface="Lucida Sans Unicode"/>
              </a:rPr>
              <a:t>que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35">
                <a:latin typeface="Lucida Sans Unicode"/>
                <a:cs typeface="Lucida Sans Unicode"/>
              </a:rPr>
              <a:t>está  </a:t>
            </a:r>
            <a:r>
              <a:rPr dirty="0" sz="2000" spc="-245">
                <a:latin typeface="Lucida Sans Unicode"/>
                <a:cs typeface="Lucida Sans Unicode"/>
              </a:rPr>
              <a:t>en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50">
                <a:latin typeface="Lucida Sans Unicode"/>
                <a:cs typeface="Lucida Sans Unicode"/>
              </a:rPr>
              <a:t>esta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35">
                <a:latin typeface="Lucida Sans Unicode"/>
                <a:cs typeface="Lucida Sans Unicode"/>
              </a:rPr>
              <a:t>situación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75">
                <a:latin typeface="Lucida Sans Unicode"/>
                <a:cs typeface="Lucida Sans Unicode"/>
              </a:rPr>
              <a:t>y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45">
                <a:latin typeface="Lucida Sans Unicode"/>
                <a:cs typeface="Lucida Sans Unicode"/>
              </a:rPr>
              <a:t>piensa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0">
                <a:latin typeface="Lucida Sans Unicode"/>
                <a:cs typeface="Lucida Sans Unicode"/>
              </a:rPr>
              <a:t>esto?</a:t>
            </a:r>
            <a:endParaRPr sz="2000">
              <a:latin typeface="Lucida Sans Unicode"/>
              <a:cs typeface="Lucida Sans Unicode"/>
            </a:endParaRPr>
          </a:p>
          <a:p>
            <a:pPr marL="394335" marR="5080" indent="-382270">
              <a:lnSpc>
                <a:spcPct val="150000"/>
              </a:lnSpc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dirty="0" sz="2000" spc="70">
                <a:latin typeface="Lucida Sans Unicode"/>
                <a:cs typeface="Lucida Sans Unicode"/>
              </a:rPr>
              <a:t>¿Podría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10">
                <a:latin typeface="Lucida Sans Unicode"/>
                <a:cs typeface="Lucida Sans Unicode"/>
              </a:rPr>
              <a:t>defender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20">
                <a:latin typeface="Lucida Sans Unicode"/>
                <a:cs typeface="Lucida Sans Unicode"/>
              </a:rPr>
              <a:t>este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75">
                <a:latin typeface="Lucida Sans Unicode"/>
                <a:cs typeface="Lucida Sans Unicode"/>
              </a:rPr>
              <a:t>pensamiento  </a:t>
            </a:r>
            <a:r>
              <a:rPr dirty="0" sz="2000" spc="-245">
                <a:latin typeface="Lucida Sans Unicode"/>
                <a:cs typeface="Lucida Sans Unicode"/>
              </a:rPr>
              <a:t>en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30">
                <a:latin typeface="Lucida Sans Unicode"/>
                <a:cs typeface="Lucida Sans Unicode"/>
              </a:rPr>
              <a:t>una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5">
                <a:latin typeface="Lucida Sans Unicode"/>
                <a:cs typeface="Lucida Sans Unicode"/>
              </a:rPr>
              <a:t>corte?</a:t>
            </a:r>
            <a:endParaRPr sz="2000">
              <a:latin typeface="Lucida Sans Unicode"/>
              <a:cs typeface="Lucida Sans Unicode"/>
            </a:endParaRPr>
          </a:p>
          <a:p>
            <a:pPr marL="394335" indent="-382270">
              <a:lnSpc>
                <a:spcPct val="100000"/>
              </a:lnSpc>
              <a:spcBef>
                <a:spcPts val="1200"/>
              </a:spcBef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dirty="0" sz="2000" spc="480">
                <a:latin typeface="Lucida Sans Unicode"/>
                <a:cs typeface="Lucida Sans Unicode"/>
              </a:rPr>
              <a:t>¿Me</a:t>
            </a:r>
            <a:r>
              <a:rPr dirty="0" sz="2000" spc="55">
                <a:latin typeface="Lucida Sans Unicode"/>
                <a:cs typeface="Lucida Sans Unicode"/>
              </a:rPr>
              <a:t> </a:t>
            </a:r>
            <a:r>
              <a:rPr dirty="0" sz="2000" spc="-95">
                <a:latin typeface="Lucida Sans Unicode"/>
                <a:cs typeface="Lucida Sans Unicode"/>
              </a:rPr>
              <a:t>ayuda</a:t>
            </a:r>
            <a:r>
              <a:rPr dirty="0" sz="2000" spc="55">
                <a:latin typeface="Lucida Sans Unicode"/>
                <a:cs typeface="Lucida Sans Unicode"/>
              </a:rPr>
              <a:t> </a:t>
            </a:r>
            <a:r>
              <a:rPr dirty="0" sz="2000" spc="-145">
                <a:latin typeface="Lucida Sans Unicode"/>
                <a:cs typeface="Lucida Sans Unicode"/>
              </a:rPr>
              <a:t>pensar</a:t>
            </a:r>
            <a:r>
              <a:rPr dirty="0" sz="2000" spc="55">
                <a:latin typeface="Lucida Sans Unicode"/>
                <a:cs typeface="Lucida Sans Unicode"/>
              </a:rPr>
              <a:t> </a:t>
            </a:r>
            <a:r>
              <a:rPr dirty="0" sz="2000" spc="155">
                <a:latin typeface="Lucida Sans Unicode"/>
                <a:cs typeface="Lucida Sans Unicode"/>
              </a:rPr>
              <a:t>así?</a:t>
            </a:r>
            <a:endParaRPr sz="2000">
              <a:latin typeface="Lucida Sans Unicode"/>
              <a:cs typeface="Lucida Sans Unicode"/>
            </a:endParaRPr>
          </a:p>
          <a:p>
            <a:pPr marL="394335" marR="837565" indent="-382270">
              <a:lnSpc>
                <a:spcPct val="150000"/>
              </a:lnSpc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dirty="0" sz="2000" spc="80">
                <a:latin typeface="Lucida Sans Unicode"/>
                <a:cs typeface="Lucida Sans Unicode"/>
              </a:rPr>
              <a:t>¿Qué</a:t>
            </a:r>
            <a:r>
              <a:rPr dirty="0" sz="2000" spc="60">
                <a:latin typeface="Lucida Sans Unicode"/>
                <a:cs typeface="Lucida Sans Unicode"/>
              </a:rPr>
              <a:t> </a:t>
            </a:r>
            <a:r>
              <a:rPr dirty="0" sz="2000" spc="-125">
                <a:latin typeface="Lucida Sans Unicode"/>
                <a:cs typeface="Lucida Sans Unicode"/>
              </a:rPr>
              <a:t>otras</a:t>
            </a:r>
            <a:r>
              <a:rPr dirty="0" sz="2000" spc="65">
                <a:latin typeface="Lucida Sans Unicode"/>
                <a:cs typeface="Lucida Sans Unicode"/>
              </a:rPr>
              <a:t> </a:t>
            </a:r>
            <a:r>
              <a:rPr dirty="0" sz="2000" spc="-90">
                <a:latin typeface="Lucida Sans Unicode"/>
                <a:cs typeface="Lucida Sans Unicode"/>
              </a:rPr>
              <a:t>alternativas</a:t>
            </a:r>
            <a:r>
              <a:rPr dirty="0" sz="2000" spc="65">
                <a:latin typeface="Lucida Sans Unicode"/>
                <a:cs typeface="Lucida Sans Unicode"/>
              </a:rPr>
              <a:t> </a:t>
            </a:r>
            <a:r>
              <a:rPr dirty="0" sz="2000" spc="-240">
                <a:latin typeface="Lucida Sans Unicode"/>
                <a:cs typeface="Lucida Sans Unicode"/>
              </a:rPr>
              <a:t>de </a:t>
            </a:r>
            <a:r>
              <a:rPr dirty="0" sz="2000" spc="-620">
                <a:latin typeface="Lucida Sans Unicode"/>
                <a:cs typeface="Lucida Sans Unicode"/>
              </a:rPr>
              <a:t> </a:t>
            </a:r>
            <a:r>
              <a:rPr dirty="0" sz="2000" spc="-190">
                <a:latin typeface="Lucida Sans Unicode"/>
                <a:cs typeface="Lucida Sans Unicode"/>
              </a:rPr>
              <a:t>pensamiento</a:t>
            </a:r>
            <a:r>
              <a:rPr dirty="0" sz="2000" spc="65">
                <a:latin typeface="Lucida Sans Unicode"/>
                <a:cs typeface="Lucida Sans Unicode"/>
              </a:rPr>
              <a:t> </a:t>
            </a:r>
            <a:r>
              <a:rPr dirty="0" sz="2000" spc="135">
                <a:latin typeface="Lucida Sans Unicode"/>
                <a:cs typeface="Lucida Sans Unicode"/>
              </a:rPr>
              <a:t>hay?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847" y="185289"/>
            <a:ext cx="270637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50000"/>
              </a:lnSpc>
              <a:spcBef>
                <a:spcPts val="100"/>
              </a:spcBef>
            </a:pPr>
            <a:r>
              <a:rPr dirty="0" sz="2000" spc="450"/>
              <a:t>Mi</a:t>
            </a:r>
            <a:r>
              <a:rPr dirty="0" sz="2000" spc="75"/>
              <a:t> </a:t>
            </a:r>
            <a:r>
              <a:rPr dirty="0" sz="2000" spc="-140"/>
              <a:t>supervisor</a:t>
            </a:r>
            <a:r>
              <a:rPr dirty="0" sz="2000" spc="75"/>
              <a:t> </a:t>
            </a:r>
            <a:r>
              <a:rPr dirty="0" sz="2000" spc="-320"/>
              <a:t>me</a:t>
            </a:r>
            <a:r>
              <a:rPr dirty="0" sz="2000" spc="75"/>
              <a:t> </a:t>
            </a:r>
            <a:r>
              <a:rPr dirty="0" sz="2000" spc="-120"/>
              <a:t>llamó  </a:t>
            </a:r>
            <a:r>
              <a:rPr dirty="0" sz="2000" spc="-20"/>
              <a:t>la </a:t>
            </a:r>
            <a:r>
              <a:rPr dirty="0" sz="2000" spc="-165"/>
              <a:t>atención</a:t>
            </a:r>
            <a:r>
              <a:rPr dirty="0" sz="2000" spc="300"/>
              <a:t> </a:t>
            </a:r>
            <a:r>
              <a:rPr dirty="0" sz="2000" spc="-204"/>
              <a:t>porque </a:t>
            </a:r>
            <a:r>
              <a:rPr dirty="0" sz="2000" spc="-200"/>
              <a:t> </a:t>
            </a:r>
            <a:r>
              <a:rPr dirty="0" sz="2000" spc="-130"/>
              <a:t>realicé</a:t>
            </a:r>
            <a:r>
              <a:rPr dirty="0" sz="2000" spc="60"/>
              <a:t> </a:t>
            </a:r>
            <a:r>
              <a:rPr dirty="0" sz="2000" spc="-125"/>
              <a:t>mal</a:t>
            </a:r>
            <a:r>
              <a:rPr dirty="0" sz="2000" spc="65"/>
              <a:t> </a:t>
            </a:r>
            <a:r>
              <a:rPr dirty="0" sz="2000" spc="-130"/>
              <a:t>una</a:t>
            </a:r>
            <a:r>
              <a:rPr dirty="0" sz="2000" spc="60"/>
              <a:t> </a:t>
            </a:r>
            <a:r>
              <a:rPr dirty="0" sz="2000" spc="-100"/>
              <a:t>tarea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325003" y="353192"/>
            <a:ext cx="3339465" cy="4603115"/>
            <a:chOff x="325003" y="353192"/>
            <a:chExt cx="3339465" cy="4603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5172" y="353192"/>
              <a:ext cx="49055" cy="457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003" y="1834001"/>
              <a:ext cx="3070507" cy="31219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53593" y="2011806"/>
              <a:ext cx="2613660" cy="2665095"/>
            </a:xfrm>
            <a:custGeom>
              <a:avLst/>
              <a:gdLst/>
              <a:ahLst/>
              <a:cxnLst/>
              <a:rect l="l" t="t" r="r" b="b"/>
              <a:pathLst>
                <a:path w="2613660" h="2665095">
                  <a:moveTo>
                    <a:pt x="2613317" y="1332357"/>
                  </a:moveTo>
                  <a:lnTo>
                    <a:pt x="2612377" y="1281988"/>
                  </a:lnTo>
                  <a:lnTo>
                    <a:pt x="2609596" y="1231861"/>
                  </a:lnTo>
                  <a:lnTo>
                    <a:pt x="2604973" y="1182027"/>
                  </a:lnTo>
                  <a:lnTo>
                    <a:pt x="2598534" y="1132522"/>
                  </a:lnTo>
                  <a:lnTo>
                    <a:pt x="2590304" y="1083424"/>
                  </a:lnTo>
                  <a:lnTo>
                    <a:pt x="2580309" y="1034757"/>
                  </a:lnTo>
                  <a:lnTo>
                    <a:pt x="2568549" y="986586"/>
                  </a:lnTo>
                  <a:lnTo>
                    <a:pt x="2555049" y="938936"/>
                  </a:lnTo>
                  <a:lnTo>
                    <a:pt x="2539835" y="891882"/>
                  </a:lnTo>
                  <a:lnTo>
                    <a:pt x="2522931" y="845451"/>
                  </a:lnTo>
                  <a:lnTo>
                    <a:pt x="2504351" y="799706"/>
                  </a:lnTo>
                  <a:lnTo>
                    <a:pt x="2484107" y="754684"/>
                  </a:lnTo>
                  <a:lnTo>
                    <a:pt x="2462225" y="710438"/>
                  </a:lnTo>
                  <a:lnTo>
                    <a:pt x="2438730" y="667016"/>
                  </a:lnTo>
                  <a:lnTo>
                    <a:pt x="2413635" y="624471"/>
                  </a:lnTo>
                  <a:lnTo>
                    <a:pt x="2386965" y="582853"/>
                  </a:lnTo>
                  <a:lnTo>
                    <a:pt x="2358733" y="542201"/>
                  </a:lnTo>
                  <a:lnTo>
                    <a:pt x="2328964" y="502564"/>
                  </a:lnTo>
                  <a:lnTo>
                    <a:pt x="2297671" y="463981"/>
                  </a:lnTo>
                  <a:lnTo>
                    <a:pt x="2264880" y="426529"/>
                  </a:lnTo>
                  <a:lnTo>
                    <a:pt x="2230602" y="390245"/>
                  </a:lnTo>
                  <a:lnTo>
                    <a:pt x="2195004" y="355295"/>
                  </a:lnTo>
                  <a:lnTo>
                    <a:pt x="2158276" y="321856"/>
                  </a:lnTo>
                  <a:lnTo>
                    <a:pt x="2120455" y="289953"/>
                  </a:lnTo>
                  <a:lnTo>
                    <a:pt x="2081580" y="259588"/>
                  </a:lnTo>
                  <a:lnTo>
                    <a:pt x="2041702" y="230797"/>
                  </a:lnTo>
                  <a:lnTo>
                    <a:pt x="2000885" y="203606"/>
                  </a:lnTo>
                  <a:lnTo>
                    <a:pt x="1959165" y="178015"/>
                  </a:lnTo>
                  <a:lnTo>
                    <a:pt x="1916582" y="154051"/>
                  </a:lnTo>
                  <a:lnTo>
                    <a:pt x="1873186" y="131749"/>
                  </a:lnTo>
                  <a:lnTo>
                    <a:pt x="1829041" y="111112"/>
                  </a:lnTo>
                  <a:lnTo>
                    <a:pt x="1784172" y="92163"/>
                  </a:lnTo>
                  <a:lnTo>
                    <a:pt x="1738642" y="74917"/>
                  </a:lnTo>
                  <a:lnTo>
                    <a:pt x="1692490" y="59410"/>
                  </a:lnTo>
                  <a:lnTo>
                    <a:pt x="1645767" y="45643"/>
                  </a:lnTo>
                  <a:lnTo>
                    <a:pt x="1598510" y="33655"/>
                  </a:lnTo>
                  <a:lnTo>
                    <a:pt x="1550784" y="23456"/>
                  </a:lnTo>
                  <a:lnTo>
                    <a:pt x="1502638" y="15062"/>
                  </a:lnTo>
                  <a:lnTo>
                    <a:pt x="1454099" y="8509"/>
                  </a:lnTo>
                  <a:lnTo>
                    <a:pt x="1405216" y="3797"/>
                  </a:lnTo>
                  <a:lnTo>
                    <a:pt x="1356055" y="952"/>
                  </a:lnTo>
                  <a:lnTo>
                    <a:pt x="1306652" y="0"/>
                  </a:lnTo>
                  <a:lnTo>
                    <a:pt x="1258760" y="876"/>
                  </a:lnTo>
                  <a:lnTo>
                    <a:pt x="1211287" y="3492"/>
                  </a:lnTo>
                  <a:lnTo>
                    <a:pt x="1164285" y="7823"/>
                  </a:lnTo>
                  <a:lnTo>
                    <a:pt x="1117777" y="13817"/>
                  </a:lnTo>
                  <a:lnTo>
                    <a:pt x="1071791" y="21463"/>
                  </a:lnTo>
                  <a:lnTo>
                    <a:pt x="1026350" y="30734"/>
                  </a:lnTo>
                  <a:lnTo>
                    <a:pt x="981494" y="41579"/>
                  </a:lnTo>
                  <a:lnTo>
                    <a:pt x="937260" y="53987"/>
                  </a:lnTo>
                  <a:lnTo>
                    <a:pt x="893648" y="67919"/>
                  </a:lnTo>
                  <a:lnTo>
                    <a:pt x="850722" y="83362"/>
                  </a:lnTo>
                  <a:lnTo>
                    <a:pt x="808494" y="100253"/>
                  </a:lnTo>
                  <a:lnTo>
                    <a:pt x="766991" y="118592"/>
                  </a:lnTo>
                  <a:lnTo>
                    <a:pt x="726249" y="138328"/>
                  </a:lnTo>
                  <a:lnTo>
                    <a:pt x="686295" y="159448"/>
                  </a:lnTo>
                  <a:lnTo>
                    <a:pt x="647166" y="181902"/>
                  </a:lnTo>
                  <a:lnTo>
                    <a:pt x="608876" y="205689"/>
                  </a:lnTo>
                  <a:lnTo>
                    <a:pt x="571461" y="230746"/>
                  </a:lnTo>
                  <a:lnTo>
                    <a:pt x="534962" y="257073"/>
                  </a:lnTo>
                  <a:lnTo>
                    <a:pt x="499402" y="284619"/>
                  </a:lnTo>
                  <a:lnTo>
                    <a:pt x="464794" y="313359"/>
                  </a:lnTo>
                  <a:lnTo>
                    <a:pt x="431190" y="343255"/>
                  </a:lnTo>
                  <a:lnTo>
                    <a:pt x="398614" y="374307"/>
                  </a:lnTo>
                  <a:lnTo>
                    <a:pt x="367080" y="406450"/>
                  </a:lnTo>
                  <a:lnTo>
                    <a:pt x="336638" y="439674"/>
                  </a:lnTo>
                  <a:lnTo>
                    <a:pt x="307314" y="473938"/>
                  </a:lnTo>
                  <a:lnTo>
                    <a:pt x="279120" y="509219"/>
                  </a:lnTo>
                  <a:lnTo>
                    <a:pt x="252107" y="545490"/>
                  </a:lnTo>
                  <a:lnTo>
                    <a:pt x="226301" y="582701"/>
                  </a:lnTo>
                  <a:lnTo>
                    <a:pt x="201714" y="620852"/>
                  </a:lnTo>
                  <a:lnTo>
                    <a:pt x="178396" y="659892"/>
                  </a:lnTo>
                  <a:lnTo>
                    <a:pt x="156375" y="699795"/>
                  </a:lnTo>
                  <a:lnTo>
                    <a:pt x="135661" y="740537"/>
                  </a:lnTo>
                  <a:lnTo>
                    <a:pt x="116306" y="782078"/>
                  </a:lnTo>
                  <a:lnTo>
                    <a:pt x="98323" y="824395"/>
                  </a:lnTo>
                  <a:lnTo>
                    <a:pt x="81749" y="867460"/>
                  </a:lnTo>
                  <a:lnTo>
                    <a:pt x="66624" y="911225"/>
                  </a:lnTo>
                  <a:lnTo>
                    <a:pt x="52946" y="955687"/>
                  </a:lnTo>
                  <a:lnTo>
                    <a:pt x="40779" y="1000798"/>
                  </a:lnTo>
                  <a:lnTo>
                    <a:pt x="30137" y="1046543"/>
                  </a:lnTo>
                  <a:lnTo>
                    <a:pt x="21056" y="1092860"/>
                  </a:lnTo>
                  <a:lnTo>
                    <a:pt x="13550" y="1139761"/>
                  </a:lnTo>
                  <a:lnTo>
                    <a:pt x="7670" y="1187183"/>
                  </a:lnTo>
                  <a:lnTo>
                    <a:pt x="3429" y="1235113"/>
                  </a:lnTo>
                  <a:lnTo>
                    <a:pt x="863" y="1283512"/>
                  </a:lnTo>
                  <a:lnTo>
                    <a:pt x="0" y="1332357"/>
                  </a:lnTo>
                  <a:lnTo>
                    <a:pt x="863" y="1381201"/>
                  </a:lnTo>
                  <a:lnTo>
                    <a:pt x="3429" y="1429600"/>
                  </a:lnTo>
                  <a:lnTo>
                    <a:pt x="7670" y="1477530"/>
                  </a:lnTo>
                  <a:lnTo>
                    <a:pt x="13550" y="1524965"/>
                  </a:lnTo>
                  <a:lnTo>
                    <a:pt x="21056" y="1571853"/>
                  </a:lnTo>
                  <a:lnTo>
                    <a:pt x="30137" y="1618183"/>
                  </a:lnTo>
                  <a:lnTo>
                    <a:pt x="40779" y="1663915"/>
                  </a:lnTo>
                  <a:lnTo>
                    <a:pt x="52946" y="1709026"/>
                  </a:lnTo>
                  <a:lnTo>
                    <a:pt x="66624" y="1753489"/>
                  </a:lnTo>
                  <a:lnTo>
                    <a:pt x="81749" y="1797265"/>
                  </a:lnTo>
                  <a:lnTo>
                    <a:pt x="98323" y="1840318"/>
                  </a:lnTo>
                  <a:lnTo>
                    <a:pt x="116306" y="1882635"/>
                  </a:lnTo>
                  <a:lnTo>
                    <a:pt x="135661" y="1924177"/>
                  </a:lnTo>
                  <a:lnTo>
                    <a:pt x="156375" y="1964918"/>
                  </a:lnTo>
                  <a:lnTo>
                    <a:pt x="178396" y="2004822"/>
                  </a:lnTo>
                  <a:lnTo>
                    <a:pt x="201714" y="2043861"/>
                  </a:lnTo>
                  <a:lnTo>
                    <a:pt x="226301" y="2082012"/>
                  </a:lnTo>
                  <a:lnTo>
                    <a:pt x="252107" y="2119236"/>
                  </a:lnTo>
                  <a:lnTo>
                    <a:pt x="279120" y="2155494"/>
                  </a:lnTo>
                  <a:lnTo>
                    <a:pt x="307314" y="2190775"/>
                  </a:lnTo>
                  <a:lnTo>
                    <a:pt x="336638" y="2225052"/>
                  </a:lnTo>
                  <a:lnTo>
                    <a:pt x="367080" y="2258263"/>
                  </a:lnTo>
                  <a:lnTo>
                    <a:pt x="398614" y="2290419"/>
                  </a:lnTo>
                  <a:lnTo>
                    <a:pt x="431190" y="2321458"/>
                  </a:lnTo>
                  <a:lnTo>
                    <a:pt x="464794" y="2351367"/>
                  </a:lnTo>
                  <a:lnTo>
                    <a:pt x="499402" y="2380107"/>
                  </a:lnTo>
                  <a:lnTo>
                    <a:pt x="534962" y="2407653"/>
                  </a:lnTo>
                  <a:lnTo>
                    <a:pt x="571461" y="2433967"/>
                  </a:lnTo>
                  <a:lnTo>
                    <a:pt x="608876" y="2459037"/>
                  </a:lnTo>
                  <a:lnTo>
                    <a:pt x="647166" y="2482812"/>
                  </a:lnTo>
                  <a:lnTo>
                    <a:pt x="686295" y="2505278"/>
                  </a:lnTo>
                  <a:lnTo>
                    <a:pt x="726249" y="2526385"/>
                  </a:lnTo>
                  <a:lnTo>
                    <a:pt x="766991" y="2546134"/>
                  </a:lnTo>
                  <a:lnTo>
                    <a:pt x="808494" y="2564460"/>
                  </a:lnTo>
                  <a:lnTo>
                    <a:pt x="850722" y="2581364"/>
                  </a:lnTo>
                  <a:lnTo>
                    <a:pt x="893648" y="2596794"/>
                  </a:lnTo>
                  <a:lnTo>
                    <a:pt x="937260" y="2610726"/>
                  </a:lnTo>
                  <a:lnTo>
                    <a:pt x="981494" y="2623134"/>
                  </a:lnTo>
                  <a:lnTo>
                    <a:pt x="1026350" y="2633992"/>
                  </a:lnTo>
                  <a:lnTo>
                    <a:pt x="1071791" y="2643251"/>
                  </a:lnTo>
                  <a:lnTo>
                    <a:pt x="1117777" y="2650896"/>
                  </a:lnTo>
                  <a:lnTo>
                    <a:pt x="1164285" y="2656903"/>
                  </a:lnTo>
                  <a:lnTo>
                    <a:pt x="1211287" y="2661221"/>
                  </a:lnTo>
                  <a:lnTo>
                    <a:pt x="1258760" y="2663837"/>
                  </a:lnTo>
                  <a:lnTo>
                    <a:pt x="1306652" y="2664714"/>
                  </a:lnTo>
                  <a:lnTo>
                    <a:pt x="1354556" y="2663837"/>
                  </a:lnTo>
                  <a:lnTo>
                    <a:pt x="1402029" y="2661221"/>
                  </a:lnTo>
                  <a:lnTo>
                    <a:pt x="1449031" y="2656903"/>
                  </a:lnTo>
                  <a:lnTo>
                    <a:pt x="1495539" y="2650896"/>
                  </a:lnTo>
                  <a:lnTo>
                    <a:pt x="1541526" y="2643251"/>
                  </a:lnTo>
                  <a:lnTo>
                    <a:pt x="1586966" y="2633992"/>
                  </a:lnTo>
                  <a:lnTo>
                    <a:pt x="1631823" y="2623134"/>
                  </a:lnTo>
                  <a:lnTo>
                    <a:pt x="1676057" y="2610726"/>
                  </a:lnTo>
                  <a:lnTo>
                    <a:pt x="1719656" y="2596794"/>
                  </a:lnTo>
                  <a:lnTo>
                    <a:pt x="1762594" y="2581364"/>
                  </a:lnTo>
                  <a:lnTo>
                    <a:pt x="1804822" y="2564460"/>
                  </a:lnTo>
                  <a:lnTo>
                    <a:pt x="1846326" y="2546134"/>
                  </a:lnTo>
                  <a:lnTo>
                    <a:pt x="1887067" y="2526385"/>
                  </a:lnTo>
                  <a:lnTo>
                    <a:pt x="1927021" y="2505278"/>
                  </a:lnTo>
                  <a:lnTo>
                    <a:pt x="1966150" y="2482812"/>
                  </a:lnTo>
                  <a:lnTo>
                    <a:pt x="2004441" y="2459037"/>
                  </a:lnTo>
                  <a:lnTo>
                    <a:pt x="2041842" y="2433967"/>
                  </a:lnTo>
                  <a:lnTo>
                    <a:pt x="2078355" y="2407653"/>
                  </a:lnTo>
                  <a:lnTo>
                    <a:pt x="2113915" y="2380107"/>
                  </a:lnTo>
                  <a:lnTo>
                    <a:pt x="2148522" y="2351367"/>
                  </a:lnTo>
                  <a:lnTo>
                    <a:pt x="2182126" y="2321458"/>
                  </a:lnTo>
                  <a:lnTo>
                    <a:pt x="2214702" y="2290419"/>
                  </a:lnTo>
                  <a:lnTo>
                    <a:pt x="2246236" y="2258263"/>
                  </a:lnTo>
                  <a:lnTo>
                    <a:pt x="2276678" y="2225052"/>
                  </a:lnTo>
                  <a:lnTo>
                    <a:pt x="2306002" y="2190775"/>
                  </a:lnTo>
                  <a:lnTo>
                    <a:pt x="2334183" y="2155494"/>
                  </a:lnTo>
                  <a:lnTo>
                    <a:pt x="2361209" y="2119236"/>
                  </a:lnTo>
                  <a:lnTo>
                    <a:pt x="2387015" y="2082012"/>
                  </a:lnTo>
                  <a:lnTo>
                    <a:pt x="2411590" y="2043861"/>
                  </a:lnTo>
                  <a:lnTo>
                    <a:pt x="2434920" y="2004822"/>
                  </a:lnTo>
                  <a:lnTo>
                    <a:pt x="2456942" y="1964918"/>
                  </a:lnTo>
                  <a:lnTo>
                    <a:pt x="2477655" y="1924177"/>
                  </a:lnTo>
                  <a:lnTo>
                    <a:pt x="2497010" y="1882635"/>
                  </a:lnTo>
                  <a:lnTo>
                    <a:pt x="2514993" y="1840318"/>
                  </a:lnTo>
                  <a:lnTo>
                    <a:pt x="2531567" y="1797265"/>
                  </a:lnTo>
                  <a:lnTo>
                    <a:pt x="2546693" y="1753489"/>
                  </a:lnTo>
                  <a:lnTo>
                    <a:pt x="2560358" y="1709026"/>
                  </a:lnTo>
                  <a:lnTo>
                    <a:pt x="2572537" y="1663915"/>
                  </a:lnTo>
                  <a:lnTo>
                    <a:pt x="2583180" y="1618183"/>
                  </a:lnTo>
                  <a:lnTo>
                    <a:pt x="2592260" y="1571853"/>
                  </a:lnTo>
                  <a:lnTo>
                    <a:pt x="2599753" y="1524965"/>
                  </a:lnTo>
                  <a:lnTo>
                    <a:pt x="2605646" y="1477530"/>
                  </a:lnTo>
                  <a:lnTo>
                    <a:pt x="2609888" y="1429600"/>
                  </a:lnTo>
                  <a:lnTo>
                    <a:pt x="2612453" y="1381201"/>
                  </a:lnTo>
                  <a:lnTo>
                    <a:pt x="2613317" y="1332357"/>
                  </a:lnTo>
                  <a:close/>
                </a:path>
              </a:pathLst>
            </a:custGeom>
            <a:solidFill>
              <a:srgbClr val="ECB3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30971" y="2545127"/>
            <a:ext cx="18592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70">
                <a:solidFill>
                  <a:srgbClr val="FFFFFF"/>
                </a:solidFill>
                <a:latin typeface="Lucida Sans Unicode"/>
                <a:cs typeface="Lucida Sans Unicode"/>
              </a:rPr>
              <a:t>Seguro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320">
                <a:solidFill>
                  <a:srgbClr val="FFFFFF"/>
                </a:solidFill>
                <a:latin typeface="Lucida Sans Unicode"/>
                <a:cs typeface="Lucida Sans Unicode"/>
              </a:rPr>
              <a:t>me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Lucida Sans Unicode"/>
                <a:cs typeface="Lucida Sans Unicode"/>
              </a:rPr>
              <a:t>van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622" y="2849927"/>
            <a:ext cx="221424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8425" marR="5080" indent="-86360">
              <a:lnSpc>
                <a:spcPct val="100000"/>
              </a:lnSpc>
              <a:spcBef>
                <a:spcPts val="100"/>
              </a:spcBef>
            </a:pPr>
            <a:r>
              <a:rPr dirty="0" sz="2000" spc="-175">
                <a:solidFill>
                  <a:srgbClr val="FFFFFF"/>
                </a:solidFill>
                <a:latin typeface="Lucida Sans Unicode"/>
                <a:cs typeface="Lucida Sans Unicode"/>
              </a:rPr>
              <a:t>echar,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35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Lucida Sans Unicode"/>
                <a:cs typeface="Lucida Sans Unicode"/>
              </a:rPr>
              <a:t>sirvo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Lucida Sans Unicode"/>
                <a:cs typeface="Lucida Sans Unicode"/>
              </a:rPr>
              <a:t>para  </a:t>
            </a:r>
            <a:r>
              <a:rPr dirty="0" sz="2000" spc="-135">
                <a:solidFill>
                  <a:srgbClr val="FFFFFF"/>
                </a:solidFill>
                <a:latin typeface="Lucida Sans Unicode"/>
                <a:cs typeface="Lucida Sans Unicode"/>
              </a:rPr>
              <a:t>nada,</a:t>
            </a:r>
            <a:r>
              <a:rPr dirty="0" sz="20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Lucida Sans Unicode"/>
                <a:cs typeface="Lucida Sans Unicode"/>
              </a:rPr>
              <a:t>nunca</a:t>
            </a:r>
            <a:r>
              <a:rPr dirty="0" sz="20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Lucida Sans Unicode"/>
                <a:cs typeface="Lucida Sans Unicode"/>
              </a:rPr>
              <a:t>voy</a:t>
            </a:r>
            <a:r>
              <a:rPr dirty="0" sz="20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172" y="3459527"/>
            <a:ext cx="22891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95">
                <a:solidFill>
                  <a:srgbClr val="FFFFFF"/>
                </a:solidFill>
                <a:latin typeface="Lucida Sans Unicode"/>
                <a:cs typeface="Lucida Sans Unicode"/>
              </a:rPr>
              <a:t>poder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Lucida Sans Unicode"/>
                <a:cs typeface="Lucida Sans Unicode"/>
              </a:rPr>
              <a:t>avanzar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45">
                <a:solidFill>
                  <a:srgbClr val="FFFFFF"/>
                </a:solidFill>
                <a:latin typeface="Lucida Sans Unicode"/>
                <a:cs typeface="Lucida Sans Unicode"/>
              </a:rPr>
              <a:t>en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80">
                <a:solidFill>
                  <a:srgbClr val="FFFFFF"/>
                </a:solidFill>
                <a:latin typeface="Lucida Sans Unicode"/>
                <a:cs typeface="Lucida Sans Unicode"/>
              </a:rPr>
              <a:t>mi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4665" y="3764327"/>
            <a:ext cx="5314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30">
                <a:solidFill>
                  <a:srgbClr val="FFFFFF"/>
                </a:solidFill>
                <a:latin typeface="Lucida Sans Unicode"/>
                <a:cs typeface="Lucida Sans Unicode"/>
              </a:rPr>
              <a:t>vida.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4618" y="456265"/>
            <a:ext cx="4232910" cy="414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marR="765810" indent="-382270">
              <a:lnSpc>
                <a:spcPct val="150000"/>
              </a:lnSpc>
              <a:spcBef>
                <a:spcPts val="100"/>
              </a:spcBef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dirty="0" sz="2000" spc="-45">
                <a:latin typeface="Lucida Sans Unicode"/>
                <a:cs typeface="Lucida Sans Unicode"/>
              </a:rPr>
              <a:t>¿Tengo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75">
                <a:latin typeface="Lucida Sans Unicode"/>
                <a:cs typeface="Lucida Sans Unicode"/>
              </a:rPr>
              <a:t>pruebas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40">
                <a:latin typeface="Lucida Sans Unicode"/>
                <a:cs typeface="Lucida Sans Unicode"/>
              </a:rPr>
              <a:t>de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50">
                <a:latin typeface="Lucida Sans Unicode"/>
                <a:cs typeface="Lucida Sans Unicode"/>
              </a:rPr>
              <a:t>que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90">
                <a:latin typeface="Lucida Sans Unicode"/>
                <a:cs typeface="Lucida Sans Unicode"/>
              </a:rPr>
              <a:t>esto  </a:t>
            </a:r>
            <a:r>
              <a:rPr dirty="0" sz="2000" spc="-65">
                <a:latin typeface="Lucida Sans Unicode"/>
                <a:cs typeface="Lucida Sans Unicode"/>
              </a:rPr>
              <a:t>sucederá?</a:t>
            </a:r>
            <a:endParaRPr sz="2000">
              <a:latin typeface="Lucida Sans Unicode"/>
              <a:cs typeface="Lucida Sans Unicode"/>
            </a:endParaRPr>
          </a:p>
          <a:p>
            <a:pPr marL="394335" marR="16510" indent="-382270">
              <a:lnSpc>
                <a:spcPct val="150000"/>
              </a:lnSpc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dirty="0" sz="2000" spc="80">
                <a:latin typeface="Lucida Sans Unicode"/>
                <a:cs typeface="Lucida Sans Unicode"/>
              </a:rPr>
              <a:t>¿Qué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65">
                <a:latin typeface="Lucida Sans Unicode"/>
                <a:cs typeface="Lucida Sans Unicode"/>
              </a:rPr>
              <a:t>le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55">
                <a:latin typeface="Lucida Sans Unicode"/>
                <a:cs typeface="Lucida Sans Unicode"/>
              </a:rPr>
              <a:t>diría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0">
                <a:latin typeface="Lucida Sans Unicode"/>
                <a:cs typeface="Lucida Sans Unicode"/>
              </a:rPr>
              <a:t>a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90">
                <a:latin typeface="Lucida Sans Unicode"/>
                <a:cs typeface="Lucida Sans Unicode"/>
              </a:rPr>
              <a:t>un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90">
                <a:latin typeface="Lucida Sans Unicode"/>
                <a:cs typeface="Lucida Sans Unicode"/>
              </a:rPr>
              <a:t>amigo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50">
                <a:latin typeface="Lucida Sans Unicode"/>
                <a:cs typeface="Lucida Sans Unicode"/>
              </a:rPr>
              <a:t>que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35">
                <a:latin typeface="Lucida Sans Unicode"/>
                <a:cs typeface="Lucida Sans Unicode"/>
              </a:rPr>
              <a:t>está  </a:t>
            </a:r>
            <a:r>
              <a:rPr dirty="0" sz="2000" spc="-245">
                <a:latin typeface="Lucida Sans Unicode"/>
                <a:cs typeface="Lucida Sans Unicode"/>
              </a:rPr>
              <a:t>en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50">
                <a:latin typeface="Lucida Sans Unicode"/>
                <a:cs typeface="Lucida Sans Unicode"/>
              </a:rPr>
              <a:t>esta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35">
                <a:latin typeface="Lucida Sans Unicode"/>
                <a:cs typeface="Lucida Sans Unicode"/>
              </a:rPr>
              <a:t>situación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75">
                <a:latin typeface="Lucida Sans Unicode"/>
                <a:cs typeface="Lucida Sans Unicode"/>
              </a:rPr>
              <a:t>y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45">
                <a:latin typeface="Lucida Sans Unicode"/>
                <a:cs typeface="Lucida Sans Unicode"/>
              </a:rPr>
              <a:t>piensa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0">
                <a:latin typeface="Lucida Sans Unicode"/>
                <a:cs typeface="Lucida Sans Unicode"/>
              </a:rPr>
              <a:t>esto?</a:t>
            </a:r>
            <a:endParaRPr sz="2000">
              <a:latin typeface="Lucida Sans Unicode"/>
              <a:cs typeface="Lucida Sans Unicode"/>
            </a:endParaRPr>
          </a:p>
          <a:p>
            <a:pPr marL="394335" marR="5080" indent="-382270">
              <a:lnSpc>
                <a:spcPct val="150000"/>
              </a:lnSpc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dirty="0" sz="2000" spc="70">
                <a:latin typeface="Lucida Sans Unicode"/>
                <a:cs typeface="Lucida Sans Unicode"/>
              </a:rPr>
              <a:t>¿Podría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10">
                <a:latin typeface="Lucida Sans Unicode"/>
                <a:cs typeface="Lucida Sans Unicode"/>
              </a:rPr>
              <a:t>defender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20">
                <a:latin typeface="Lucida Sans Unicode"/>
                <a:cs typeface="Lucida Sans Unicode"/>
              </a:rPr>
              <a:t>este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75">
                <a:latin typeface="Lucida Sans Unicode"/>
                <a:cs typeface="Lucida Sans Unicode"/>
              </a:rPr>
              <a:t>pensamiento  </a:t>
            </a:r>
            <a:r>
              <a:rPr dirty="0" sz="2000" spc="-245">
                <a:latin typeface="Lucida Sans Unicode"/>
                <a:cs typeface="Lucida Sans Unicode"/>
              </a:rPr>
              <a:t>en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30">
                <a:latin typeface="Lucida Sans Unicode"/>
                <a:cs typeface="Lucida Sans Unicode"/>
              </a:rPr>
              <a:t>una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5">
                <a:latin typeface="Lucida Sans Unicode"/>
                <a:cs typeface="Lucida Sans Unicode"/>
              </a:rPr>
              <a:t>corte?</a:t>
            </a:r>
            <a:endParaRPr sz="2000">
              <a:latin typeface="Lucida Sans Unicode"/>
              <a:cs typeface="Lucida Sans Unicode"/>
            </a:endParaRPr>
          </a:p>
          <a:p>
            <a:pPr marL="394335" indent="-382270">
              <a:lnSpc>
                <a:spcPct val="100000"/>
              </a:lnSpc>
              <a:spcBef>
                <a:spcPts val="1200"/>
              </a:spcBef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dirty="0" sz="2000" spc="480">
                <a:latin typeface="Lucida Sans Unicode"/>
                <a:cs typeface="Lucida Sans Unicode"/>
              </a:rPr>
              <a:t>¿Me</a:t>
            </a:r>
            <a:r>
              <a:rPr dirty="0" sz="2000" spc="55">
                <a:latin typeface="Lucida Sans Unicode"/>
                <a:cs typeface="Lucida Sans Unicode"/>
              </a:rPr>
              <a:t> </a:t>
            </a:r>
            <a:r>
              <a:rPr dirty="0" sz="2000" spc="-95">
                <a:latin typeface="Lucida Sans Unicode"/>
                <a:cs typeface="Lucida Sans Unicode"/>
              </a:rPr>
              <a:t>ayuda</a:t>
            </a:r>
            <a:r>
              <a:rPr dirty="0" sz="2000" spc="55">
                <a:latin typeface="Lucida Sans Unicode"/>
                <a:cs typeface="Lucida Sans Unicode"/>
              </a:rPr>
              <a:t> </a:t>
            </a:r>
            <a:r>
              <a:rPr dirty="0" sz="2000" spc="-145">
                <a:latin typeface="Lucida Sans Unicode"/>
                <a:cs typeface="Lucida Sans Unicode"/>
              </a:rPr>
              <a:t>pensar</a:t>
            </a:r>
            <a:r>
              <a:rPr dirty="0" sz="2000" spc="55">
                <a:latin typeface="Lucida Sans Unicode"/>
                <a:cs typeface="Lucida Sans Unicode"/>
              </a:rPr>
              <a:t> </a:t>
            </a:r>
            <a:r>
              <a:rPr dirty="0" sz="2000" spc="155">
                <a:latin typeface="Lucida Sans Unicode"/>
                <a:cs typeface="Lucida Sans Unicode"/>
              </a:rPr>
              <a:t>así?</a:t>
            </a:r>
            <a:endParaRPr sz="2000">
              <a:latin typeface="Lucida Sans Unicode"/>
              <a:cs typeface="Lucida Sans Unicode"/>
            </a:endParaRPr>
          </a:p>
          <a:p>
            <a:pPr marL="394335" marR="837565" indent="-382270">
              <a:lnSpc>
                <a:spcPct val="150000"/>
              </a:lnSpc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dirty="0" sz="2000" spc="80">
                <a:latin typeface="Lucida Sans Unicode"/>
                <a:cs typeface="Lucida Sans Unicode"/>
              </a:rPr>
              <a:t>¿Qué</a:t>
            </a:r>
            <a:r>
              <a:rPr dirty="0" sz="2000" spc="60">
                <a:latin typeface="Lucida Sans Unicode"/>
                <a:cs typeface="Lucida Sans Unicode"/>
              </a:rPr>
              <a:t> </a:t>
            </a:r>
            <a:r>
              <a:rPr dirty="0" sz="2000" spc="-125">
                <a:latin typeface="Lucida Sans Unicode"/>
                <a:cs typeface="Lucida Sans Unicode"/>
              </a:rPr>
              <a:t>otras</a:t>
            </a:r>
            <a:r>
              <a:rPr dirty="0" sz="2000" spc="65">
                <a:latin typeface="Lucida Sans Unicode"/>
                <a:cs typeface="Lucida Sans Unicode"/>
              </a:rPr>
              <a:t> </a:t>
            </a:r>
            <a:r>
              <a:rPr dirty="0" sz="2000" spc="-90">
                <a:latin typeface="Lucida Sans Unicode"/>
                <a:cs typeface="Lucida Sans Unicode"/>
              </a:rPr>
              <a:t>alternativas</a:t>
            </a:r>
            <a:r>
              <a:rPr dirty="0" sz="2000" spc="65">
                <a:latin typeface="Lucida Sans Unicode"/>
                <a:cs typeface="Lucida Sans Unicode"/>
              </a:rPr>
              <a:t> </a:t>
            </a:r>
            <a:r>
              <a:rPr dirty="0" sz="2000" spc="-240">
                <a:latin typeface="Lucida Sans Unicode"/>
                <a:cs typeface="Lucida Sans Unicode"/>
              </a:rPr>
              <a:t>de </a:t>
            </a:r>
            <a:r>
              <a:rPr dirty="0" sz="2000" spc="-620">
                <a:latin typeface="Lucida Sans Unicode"/>
                <a:cs typeface="Lucida Sans Unicode"/>
              </a:rPr>
              <a:t> </a:t>
            </a:r>
            <a:r>
              <a:rPr dirty="0" sz="2000" spc="-190">
                <a:latin typeface="Lucida Sans Unicode"/>
                <a:cs typeface="Lucida Sans Unicode"/>
              </a:rPr>
              <a:t>pensamiento</a:t>
            </a:r>
            <a:r>
              <a:rPr dirty="0" sz="2000" spc="65">
                <a:latin typeface="Lucida Sans Unicode"/>
                <a:cs typeface="Lucida Sans Unicode"/>
              </a:rPr>
              <a:t> </a:t>
            </a:r>
            <a:r>
              <a:rPr dirty="0" sz="2000" spc="135">
                <a:latin typeface="Lucida Sans Unicode"/>
                <a:cs typeface="Lucida Sans Unicode"/>
              </a:rPr>
              <a:t>hay?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9467" y="1885974"/>
            <a:ext cx="3070860" cy="3200400"/>
            <a:chOff x="149467" y="1885974"/>
            <a:chExt cx="3070860" cy="32004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467" y="1885974"/>
              <a:ext cx="3070507" cy="32000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8066" y="2063775"/>
              <a:ext cx="2613660" cy="2743200"/>
            </a:xfrm>
            <a:custGeom>
              <a:avLst/>
              <a:gdLst/>
              <a:ahLst/>
              <a:cxnLst/>
              <a:rect l="l" t="t" r="r" b="b"/>
              <a:pathLst>
                <a:path w="2613660" h="2743200">
                  <a:moveTo>
                    <a:pt x="2613304" y="1371409"/>
                  </a:moveTo>
                  <a:lnTo>
                    <a:pt x="2612453" y="1322222"/>
                  </a:lnTo>
                  <a:lnTo>
                    <a:pt x="2609913" y="1272641"/>
                  </a:lnTo>
                  <a:lnTo>
                    <a:pt x="2605697" y="1223645"/>
                  </a:lnTo>
                  <a:lnTo>
                    <a:pt x="2599829" y="1174953"/>
                  </a:lnTo>
                  <a:lnTo>
                    <a:pt x="2592324" y="1126629"/>
                  </a:lnTo>
                  <a:lnTo>
                    <a:pt x="2583192" y="1078699"/>
                  </a:lnTo>
                  <a:lnTo>
                    <a:pt x="2572461" y="1031214"/>
                  </a:lnTo>
                  <a:lnTo>
                    <a:pt x="2560142" y="984224"/>
                  </a:lnTo>
                  <a:lnTo>
                    <a:pt x="2546261" y="937755"/>
                  </a:lnTo>
                  <a:lnTo>
                    <a:pt x="2530818" y="891870"/>
                  </a:lnTo>
                  <a:lnTo>
                    <a:pt x="2513838" y="846594"/>
                  </a:lnTo>
                  <a:lnTo>
                    <a:pt x="2495346" y="801979"/>
                  </a:lnTo>
                  <a:lnTo>
                    <a:pt x="2475344" y="758075"/>
                  </a:lnTo>
                  <a:lnTo>
                    <a:pt x="2453856" y="714908"/>
                  </a:lnTo>
                  <a:lnTo>
                    <a:pt x="2430907" y="672541"/>
                  </a:lnTo>
                  <a:lnTo>
                    <a:pt x="2406510" y="630999"/>
                  </a:lnTo>
                  <a:lnTo>
                    <a:pt x="2380678" y="590334"/>
                  </a:lnTo>
                  <a:lnTo>
                    <a:pt x="2353424" y="550595"/>
                  </a:lnTo>
                  <a:lnTo>
                    <a:pt x="2324773" y="511810"/>
                  </a:lnTo>
                  <a:lnTo>
                    <a:pt x="2294737" y="474040"/>
                  </a:lnTo>
                  <a:lnTo>
                    <a:pt x="2263343" y="437311"/>
                  </a:lnTo>
                  <a:lnTo>
                    <a:pt x="2230590" y="401675"/>
                  </a:lnTo>
                  <a:lnTo>
                    <a:pt x="2195004" y="365709"/>
                  </a:lnTo>
                  <a:lnTo>
                    <a:pt x="2158263" y="331292"/>
                  </a:lnTo>
                  <a:lnTo>
                    <a:pt x="2120442" y="298450"/>
                  </a:lnTo>
                  <a:lnTo>
                    <a:pt x="2081568" y="267195"/>
                  </a:lnTo>
                  <a:lnTo>
                    <a:pt x="2041702" y="237566"/>
                  </a:lnTo>
                  <a:lnTo>
                    <a:pt x="2000872" y="209575"/>
                  </a:lnTo>
                  <a:lnTo>
                    <a:pt x="1959152" y="183235"/>
                  </a:lnTo>
                  <a:lnTo>
                    <a:pt x="1916569" y="158572"/>
                  </a:lnTo>
                  <a:lnTo>
                    <a:pt x="1873186" y="135610"/>
                  </a:lnTo>
                  <a:lnTo>
                    <a:pt x="1829028" y="114363"/>
                  </a:lnTo>
                  <a:lnTo>
                    <a:pt x="1784159" y="94869"/>
                  </a:lnTo>
                  <a:lnTo>
                    <a:pt x="1738630" y="77114"/>
                  </a:lnTo>
                  <a:lnTo>
                    <a:pt x="1692478" y="61150"/>
                  </a:lnTo>
                  <a:lnTo>
                    <a:pt x="1645754" y="46990"/>
                  </a:lnTo>
                  <a:lnTo>
                    <a:pt x="1598510" y="34645"/>
                  </a:lnTo>
                  <a:lnTo>
                    <a:pt x="1550784" y="24142"/>
                  </a:lnTo>
                  <a:lnTo>
                    <a:pt x="1502625" y="15506"/>
                  </a:lnTo>
                  <a:lnTo>
                    <a:pt x="1454086" y="8763"/>
                  </a:lnTo>
                  <a:lnTo>
                    <a:pt x="1405216" y="3911"/>
                  </a:lnTo>
                  <a:lnTo>
                    <a:pt x="1356055" y="990"/>
                  </a:lnTo>
                  <a:lnTo>
                    <a:pt x="1306652" y="0"/>
                  </a:lnTo>
                  <a:lnTo>
                    <a:pt x="1259789" y="876"/>
                  </a:lnTo>
                  <a:lnTo>
                    <a:pt x="1213332" y="3454"/>
                  </a:lnTo>
                  <a:lnTo>
                    <a:pt x="1167320" y="7708"/>
                  </a:lnTo>
                  <a:lnTo>
                    <a:pt x="1121791" y="13627"/>
                  </a:lnTo>
                  <a:lnTo>
                    <a:pt x="1076744" y="21158"/>
                  </a:lnTo>
                  <a:lnTo>
                    <a:pt x="1032230" y="30302"/>
                  </a:lnTo>
                  <a:lnTo>
                    <a:pt x="988275" y="40995"/>
                  </a:lnTo>
                  <a:lnTo>
                    <a:pt x="944892" y="53238"/>
                  </a:lnTo>
                  <a:lnTo>
                    <a:pt x="902119" y="66992"/>
                  </a:lnTo>
                  <a:lnTo>
                    <a:pt x="859993" y="82219"/>
                  </a:lnTo>
                  <a:lnTo>
                    <a:pt x="818515" y="98907"/>
                  </a:lnTo>
                  <a:lnTo>
                    <a:pt x="777735" y="117005"/>
                  </a:lnTo>
                  <a:lnTo>
                    <a:pt x="737679" y="136499"/>
                  </a:lnTo>
                  <a:lnTo>
                    <a:pt x="698360" y="157353"/>
                  </a:lnTo>
                  <a:lnTo>
                    <a:pt x="659828" y="179552"/>
                  </a:lnTo>
                  <a:lnTo>
                    <a:pt x="622084" y="203047"/>
                  </a:lnTo>
                  <a:lnTo>
                    <a:pt x="585177" y="227825"/>
                  </a:lnTo>
                  <a:lnTo>
                    <a:pt x="549135" y="253847"/>
                  </a:lnTo>
                  <a:lnTo>
                    <a:pt x="513969" y="281101"/>
                  </a:lnTo>
                  <a:lnTo>
                    <a:pt x="479717" y="309524"/>
                  </a:lnTo>
                  <a:lnTo>
                    <a:pt x="446405" y="339128"/>
                  </a:lnTo>
                  <a:lnTo>
                    <a:pt x="414058" y="369849"/>
                  </a:lnTo>
                  <a:lnTo>
                    <a:pt x="382701" y="401675"/>
                  </a:lnTo>
                  <a:lnTo>
                    <a:pt x="352374" y="434581"/>
                  </a:lnTo>
                  <a:lnTo>
                    <a:pt x="323100" y="468528"/>
                  </a:lnTo>
                  <a:lnTo>
                    <a:pt x="294906" y="503491"/>
                  </a:lnTo>
                  <a:lnTo>
                    <a:pt x="267817" y="539445"/>
                  </a:lnTo>
                  <a:lnTo>
                    <a:pt x="241858" y="576351"/>
                  </a:lnTo>
                  <a:lnTo>
                    <a:pt x="217068" y="614184"/>
                  </a:lnTo>
                  <a:lnTo>
                    <a:pt x="193459" y="652919"/>
                  </a:lnTo>
                  <a:lnTo>
                    <a:pt x="171069" y="692531"/>
                  </a:lnTo>
                  <a:lnTo>
                    <a:pt x="149923" y="732980"/>
                  </a:lnTo>
                  <a:lnTo>
                    <a:pt x="130048" y="774242"/>
                  </a:lnTo>
                  <a:lnTo>
                    <a:pt x="111467" y="816292"/>
                  </a:lnTo>
                  <a:lnTo>
                    <a:pt x="94221" y="859091"/>
                  </a:lnTo>
                  <a:lnTo>
                    <a:pt x="78333" y="902614"/>
                  </a:lnTo>
                  <a:lnTo>
                    <a:pt x="63817" y="946835"/>
                  </a:lnTo>
                  <a:lnTo>
                    <a:pt x="50723" y="991730"/>
                  </a:lnTo>
                  <a:lnTo>
                    <a:pt x="39052" y="1037259"/>
                  </a:lnTo>
                  <a:lnTo>
                    <a:pt x="28854" y="1083398"/>
                  </a:lnTo>
                  <a:lnTo>
                    <a:pt x="20154" y="1130109"/>
                  </a:lnTo>
                  <a:lnTo>
                    <a:pt x="12966" y="1177391"/>
                  </a:lnTo>
                  <a:lnTo>
                    <a:pt x="7340" y="1225181"/>
                  </a:lnTo>
                  <a:lnTo>
                    <a:pt x="3276" y="1273467"/>
                  </a:lnTo>
                  <a:lnTo>
                    <a:pt x="838" y="1321904"/>
                  </a:lnTo>
                  <a:lnTo>
                    <a:pt x="0" y="1371409"/>
                  </a:lnTo>
                  <a:lnTo>
                    <a:pt x="825" y="1420596"/>
                  </a:lnTo>
                  <a:lnTo>
                    <a:pt x="3276" y="1469351"/>
                  </a:lnTo>
                  <a:lnTo>
                    <a:pt x="7340" y="1517637"/>
                  </a:lnTo>
                  <a:lnTo>
                    <a:pt x="12966" y="1565427"/>
                  </a:lnTo>
                  <a:lnTo>
                    <a:pt x="20154" y="1612696"/>
                  </a:lnTo>
                  <a:lnTo>
                    <a:pt x="28854" y="1659420"/>
                  </a:lnTo>
                  <a:lnTo>
                    <a:pt x="39052" y="1705559"/>
                  </a:lnTo>
                  <a:lnTo>
                    <a:pt x="50723" y="1751088"/>
                  </a:lnTo>
                  <a:lnTo>
                    <a:pt x="63817" y="1795983"/>
                  </a:lnTo>
                  <a:lnTo>
                    <a:pt x="78333" y="1840204"/>
                  </a:lnTo>
                  <a:lnTo>
                    <a:pt x="94221" y="1883727"/>
                  </a:lnTo>
                  <a:lnTo>
                    <a:pt x="111467" y="1926526"/>
                  </a:lnTo>
                  <a:lnTo>
                    <a:pt x="130048" y="1968576"/>
                  </a:lnTo>
                  <a:lnTo>
                    <a:pt x="149923" y="2009838"/>
                  </a:lnTo>
                  <a:lnTo>
                    <a:pt x="171069" y="2050288"/>
                  </a:lnTo>
                  <a:lnTo>
                    <a:pt x="193459" y="2089886"/>
                  </a:lnTo>
                  <a:lnTo>
                    <a:pt x="217068" y="2128621"/>
                  </a:lnTo>
                  <a:lnTo>
                    <a:pt x="241858" y="2166467"/>
                  </a:lnTo>
                  <a:lnTo>
                    <a:pt x="267817" y="2203373"/>
                  </a:lnTo>
                  <a:lnTo>
                    <a:pt x="294906" y="2239314"/>
                  </a:lnTo>
                  <a:lnTo>
                    <a:pt x="323100" y="2274290"/>
                  </a:lnTo>
                  <a:lnTo>
                    <a:pt x="352374" y="2308237"/>
                  </a:lnTo>
                  <a:lnTo>
                    <a:pt x="382701" y="2341130"/>
                  </a:lnTo>
                  <a:lnTo>
                    <a:pt x="414058" y="2372969"/>
                  </a:lnTo>
                  <a:lnTo>
                    <a:pt x="446405" y="2403691"/>
                  </a:lnTo>
                  <a:lnTo>
                    <a:pt x="479717" y="2433282"/>
                  </a:lnTo>
                  <a:lnTo>
                    <a:pt x="513969" y="2461717"/>
                  </a:lnTo>
                  <a:lnTo>
                    <a:pt x="549135" y="2488958"/>
                  </a:lnTo>
                  <a:lnTo>
                    <a:pt x="585177" y="2514981"/>
                  </a:lnTo>
                  <a:lnTo>
                    <a:pt x="622084" y="2539758"/>
                  </a:lnTo>
                  <a:lnTo>
                    <a:pt x="659828" y="2563266"/>
                  </a:lnTo>
                  <a:lnTo>
                    <a:pt x="698360" y="2585453"/>
                  </a:lnTo>
                  <a:lnTo>
                    <a:pt x="737679" y="2606319"/>
                  </a:lnTo>
                  <a:lnTo>
                    <a:pt x="777735" y="2625814"/>
                  </a:lnTo>
                  <a:lnTo>
                    <a:pt x="818515" y="2643911"/>
                  </a:lnTo>
                  <a:lnTo>
                    <a:pt x="859993" y="2660599"/>
                  </a:lnTo>
                  <a:lnTo>
                    <a:pt x="902119" y="2675826"/>
                  </a:lnTo>
                  <a:lnTo>
                    <a:pt x="944892" y="2689568"/>
                  </a:lnTo>
                  <a:lnTo>
                    <a:pt x="988275" y="2701810"/>
                  </a:lnTo>
                  <a:lnTo>
                    <a:pt x="1032230" y="2712516"/>
                  </a:lnTo>
                  <a:lnTo>
                    <a:pt x="1076744" y="2721648"/>
                  </a:lnTo>
                  <a:lnTo>
                    <a:pt x="1121791" y="2729192"/>
                  </a:lnTo>
                  <a:lnTo>
                    <a:pt x="1167320" y="2735110"/>
                  </a:lnTo>
                  <a:lnTo>
                    <a:pt x="1213332" y="2739364"/>
                  </a:lnTo>
                  <a:lnTo>
                    <a:pt x="1259789" y="2741942"/>
                  </a:lnTo>
                  <a:lnTo>
                    <a:pt x="1306652" y="2742806"/>
                  </a:lnTo>
                  <a:lnTo>
                    <a:pt x="1353515" y="2741942"/>
                  </a:lnTo>
                  <a:lnTo>
                    <a:pt x="1399959" y="2739364"/>
                  </a:lnTo>
                  <a:lnTo>
                    <a:pt x="1445971" y="2735110"/>
                  </a:lnTo>
                  <a:lnTo>
                    <a:pt x="1491513" y="2729192"/>
                  </a:lnTo>
                  <a:lnTo>
                    <a:pt x="1536547" y="2721648"/>
                  </a:lnTo>
                  <a:lnTo>
                    <a:pt x="1581061" y="2712516"/>
                  </a:lnTo>
                  <a:lnTo>
                    <a:pt x="1625028" y="2701810"/>
                  </a:lnTo>
                  <a:lnTo>
                    <a:pt x="1668399" y="2689568"/>
                  </a:lnTo>
                  <a:lnTo>
                    <a:pt x="1711172" y="2675826"/>
                  </a:lnTo>
                  <a:lnTo>
                    <a:pt x="1753311" y="2660599"/>
                  </a:lnTo>
                  <a:lnTo>
                    <a:pt x="1794776" y="2643911"/>
                  </a:lnTo>
                  <a:lnTo>
                    <a:pt x="1835556" y="2625814"/>
                  </a:lnTo>
                  <a:lnTo>
                    <a:pt x="1875624" y="2606319"/>
                  </a:lnTo>
                  <a:lnTo>
                    <a:pt x="1914931" y="2585453"/>
                  </a:lnTo>
                  <a:lnTo>
                    <a:pt x="1953475" y="2563266"/>
                  </a:lnTo>
                  <a:lnTo>
                    <a:pt x="1991207" y="2539758"/>
                  </a:lnTo>
                  <a:lnTo>
                    <a:pt x="2028113" y="2514981"/>
                  </a:lnTo>
                  <a:lnTo>
                    <a:pt x="2064169" y="2488958"/>
                  </a:lnTo>
                  <a:lnTo>
                    <a:pt x="2099335" y="2461717"/>
                  </a:lnTo>
                  <a:lnTo>
                    <a:pt x="2133587" y="2433282"/>
                  </a:lnTo>
                  <a:lnTo>
                    <a:pt x="2166899" y="2403691"/>
                  </a:lnTo>
                  <a:lnTo>
                    <a:pt x="2199246" y="2372969"/>
                  </a:lnTo>
                  <a:lnTo>
                    <a:pt x="2230590" y="2341130"/>
                  </a:lnTo>
                  <a:lnTo>
                    <a:pt x="2260917" y="2308237"/>
                  </a:lnTo>
                  <a:lnTo>
                    <a:pt x="2290191" y="2274290"/>
                  </a:lnTo>
                  <a:lnTo>
                    <a:pt x="2318385" y="2239314"/>
                  </a:lnTo>
                  <a:lnTo>
                    <a:pt x="2345486" y="2203373"/>
                  </a:lnTo>
                  <a:lnTo>
                    <a:pt x="2371445" y="2166467"/>
                  </a:lnTo>
                  <a:lnTo>
                    <a:pt x="2396236" y="2128621"/>
                  </a:lnTo>
                  <a:lnTo>
                    <a:pt x="2419845" y="2089886"/>
                  </a:lnTo>
                  <a:lnTo>
                    <a:pt x="2442235" y="2050288"/>
                  </a:lnTo>
                  <a:lnTo>
                    <a:pt x="2463381" y="2009838"/>
                  </a:lnTo>
                  <a:lnTo>
                    <a:pt x="2483256" y="1968576"/>
                  </a:lnTo>
                  <a:lnTo>
                    <a:pt x="2501823" y="1926526"/>
                  </a:lnTo>
                  <a:lnTo>
                    <a:pt x="2519070" y="1883727"/>
                  </a:lnTo>
                  <a:lnTo>
                    <a:pt x="2534970" y="1840204"/>
                  </a:lnTo>
                  <a:lnTo>
                    <a:pt x="2549474" y="1795983"/>
                  </a:lnTo>
                  <a:lnTo>
                    <a:pt x="2562580" y="1751088"/>
                  </a:lnTo>
                  <a:lnTo>
                    <a:pt x="2574239" y="1705559"/>
                  </a:lnTo>
                  <a:lnTo>
                    <a:pt x="2584437" y="1659420"/>
                  </a:lnTo>
                  <a:lnTo>
                    <a:pt x="2593149" y="1612696"/>
                  </a:lnTo>
                  <a:lnTo>
                    <a:pt x="2600325" y="1565427"/>
                  </a:lnTo>
                  <a:lnTo>
                    <a:pt x="2605963" y="1517637"/>
                  </a:lnTo>
                  <a:lnTo>
                    <a:pt x="2610027" y="1469351"/>
                  </a:lnTo>
                  <a:lnTo>
                    <a:pt x="2612479" y="1420596"/>
                  </a:lnTo>
                  <a:lnTo>
                    <a:pt x="2613304" y="1371409"/>
                  </a:lnTo>
                  <a:close/>
                </a:path>
              </a:pathLst>
            </a:custGeom>
            <a:solidFill>
              <a:srgbClr val="00973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15171" y="353192"/>
            <a:ext cx="49055" cy="45720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50335" indent="-39560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937635" algn="l"/>
                <a:tab pos="3951604" algn="l"/>
              </a:tabLst>
            </a:pPr>
            <a:r>
              <a:rPr dirty="0" spc="80"/>
              <a:t>¿Qué</a:t>
            </a:r>
            <a:r>
              <a:rPr dirty="0" spc="75"/>
              <a:t> </a:t>
            </a:r>
            <a:r>
              <a:rPr dirty="0" spc="-225"/>
              <a:t>puedo</a:t>
            </a:r>
            <a:r>
              <a:rPr dirty="0" spc="75"/>
              <a:t> </a:t>
            </a:r>
            <a:r>
              <a:rPr dirty="0" spc="-155"/>
              <a:t>decirle</a:t>
            </a:r>
            <a:r>
              <a:rPr dirty="0" spc="75"/>
              <a:t> </a:t>
            </a:r>
            <a:r>
              <a:rPr dirty="0" spc="-20"/>
              <a:t>a</a:t>
            </a:r>
            <a:r>
              <a:rPr dirty="0" spc="75"/>
              <a:t> </a:t>
            </a:r>
            <a:r>
              <a:rPr dirty="0" spc="-180"/>
              <a:t>mi</a:t>
            </a:r>
            <a:r>
              <a:rPr dirty="0" spc="80"/>
              <a:t> </a:t>
            </a:r>
            <a:r>
              <a:rPr dirty="0" spc="-105"/>
              <a:t>compañero?</a:t>
            </a:r>
          </a:p>
          <a:p>
            <a:pPr algn="ctr" marL="31115" marR="5797550" indent="-635">
              <a:lnSpc>
                <a:spcPct val="100000"/>
              </a:lnSpc>
              <a:spcBef>
                <a:spcPts val="60"/>
              </a:spcBef>
            </a:pPr>
            <a:r>
              <a:rPr dirty="0" spc="60">
                <a:solidFill>
                  <a:srgbClr val="FFFFFF"/>
                </a:solidFill>
              </a:rPr>
              <a:t>No </a:t>
            </a:r>
            <a:r>
              <a:rPr dirty="0" spc="-110">
                <a:solidFill>
                  <a:srgbClr val="FFFFFF"/>
                </a:solidFill>
              </a:rPr>
              <a:t>sirve</a:t>
            </a:r>
            <a:r>
              <a:rPr dirty="0" spc="-105">
                <a:solidFill>
                  <a:srgbClr val="FFFFFF"/>
                </a:solidFill>
              </a:rPr>
              <a:t> </a:t>
            </a:r>
            <a:r>
              <a:rPr dirty="0" spc="-60">
                <a:solidFill>
                  <a:srgbClr val="FFFFFF"/>
                </a:solidFill>
              </a:rPr>
              <a:t>para </a:t>
            </a:r>
            <a:r>
              <a:rPr dirty="0" spc="-135">
                <a:solidFill>
                  <a:srgbClr val="FFFFFF"/>
                </a:solidFill>
              </a:rPr>
              <a:t>nada, </a:t>
            </a:r>
            <a:r>
              <a:rPr dirty="0" spc="-620">
                <a:solidFill>
                  <a:srgbClr val="FFFFFF"/>
                </a:solidFill>
              </a:rPr>
              <a:t> </a:t>
            </a:r>
            <a:r>
              <a:rPr dirty="0" spc="-190">
                <a:solidFill>
                  <a:srgbClr val="FFFFFF"/>
                </a:solidFill>
              </a:rPr>
              <a:t>siempre</a:t>
            </a:r>
            <a:r>
              <a:rPr dirty="0" spc="50">
                <a:solidFill>
                  <a:srgbClr val="FFFFFF"/>
                </a:solidFill>
              </a:rPr>
              <a:t> </a:t>
            </a:r>
            <a:r>
              <a:rPr dirty="0" spc="-165">
                <a:solidFill>
                  <a:srgbClr val="FFFFFF"/>
                </a:solidFill>
              </a:rPr>
              <a:t>le</a:t>
            </a:r>
            <a:r>
              <a:rPr dirty="0" spc="55">
                <a:solidFill>
                  <a:srgbClr val="FFFFFF"/>
                </a:solidFill>
              </a:rPr>
              <a:t> </a:t>
            </a:r>
            <a:r>
              <a:rPr dirty="0" spc="-160">
                <a:solidFill>
                  <a:srgbClr val="FFFFFF"/>
                </a:solidFill>
              </a:rPr>
              <a:t>pido</a:t>
            </a:r>
            <a:r>
              <a:rPr dirty="0" spc="50">
                <a:solidFill>
                  <a:srgbClr val="FFFFFF"/>
                </a:solidFill>
              </a:rPr>
              <a:t> </a:t>
            </a:r>
            <a:r>
              <a:rPr dirty="0" spc="-170">
                <a:solidFill>
                  <a:srgbClr val="FFFFFF"/>
                </a:solidFill>
              </a:rPr>
              <a:t>cosas </a:t>
            </a:r>
            <a:r>
              <a:rPr dirty="0" spc="-615">
                <a:solidFill>
                  <a:srgbClr val="FFFFFF"/>
                </a:solidFill>
              </a:rPr>
              <a:t> </a:t>
            </a:r>
            <a:r>
              <a:rPr dirty="0" spc="-75">
                <a:solidFill>
                  <a:srgbClr val="FFFFFF"/>
                </a:solidFill>
              </a:rPr>
              <a:t>y</a:t>
            </a:r>
            <a:r>
              <a:rPr dirty="0" spc="65">
                <a:solidFill>
                  <a:srgbClr val="FFFFFF"/>
                </a:solidFill>
              </a:rPr>
              <a:t> </a:t>
            </a:r>
            <a:r>
              <a:rPr dirty="0" spc="-160">
                <a:solidFill>
                  <a:srgbClr val="FFFFFF"/>
                </a:solidFill>
              </a:rPr>
              <a:t>nunca</a:t>
            </a:r>
            <a:r>
              <a:rPr dirty="0" spc="70">
                <a:solidFill>
                  <a:srgbClr val="FFFFFF"/>
                </a:solidFill>
              </a:rPr>
              <a:t> </a:t>
            </a:r>
            <a:r>
              <a:rPr dirty="0" spc="-70">
                <a:solidFill>
                  <a:srgbClr val="FFFFFF"/>
                </a:solidFill>
              </a:rPr>
              <a:t>las</a:t>
            </a:r>
            <a:r>
              <a:rPr dirty="0" spc="65">
                <a:solidFill>
                  <a:srgbClr val="FFFFFF"/>
                </a:solidFill>
              </a:rPr>
              <a:t> </a:t>
            </a:r>
            <a:r>
              <a:rPr dirty="0" spc="-225">
                <a:solidFill>
                  <a:srgbClr val="FFFFFF"/>
                </a:solidFill>
              </a:rPr>
              <a:t>hace.</a:t>
            </a:r>
          </a:p>
          <a:p>
            <a:pPr algn="ctr" marL="250825" marR="6017260">
              <a:lnSpc>
                <a:spcPct val="100000"/>
              </a:lnSpc>
            </a:pPr>
            <a:r>
              <a:rPr dirty="0" spc="310">
                <a:solidFill>
                  <a:srgbClr val="FFFFFF"/>
                </a:solidFill>
              </a:rPr>
              <a:t>Me</a:t>
            </a:r>
            <a:r>
              <a:rPr dirty="0" spc="75">
                <a:solidFill>
                  <a:srgbClr val="FFFFFF"/>
                </a:solidFill>
              </a:rPr>
              <a:t> </a:t>
            </a:r>
            <a:r>
              <a:rPr dirty="0" spc="-215">
                <a:solidFill>
                  <a:srgbClr val="FFFFFF"/>
                </a:solidFill>
              </a:rPr>
              <a:t>entorpece</a:t>
            </a:r>
            <a:r>
              <a:rPr dirty="0" spc="75">
                <a:solidFill>
                  <a:srgbClr val="FFFFFF"/>
                </a:solidFill>
              </a:rPr>
              <a:t> </a:t>
            </a:r>
            <a:r>
              <a:rPr dirty="0" spc="-135">
                <a:solidFill>
                  <a:srgbClr val="FFFFFF"/>
                </a:solidFill>
              </a:rPr>
              <a:t>mi  </a:t>
            </a:r>
            <a:r>
              <a:rPr dirty="0" spc="-180">
                <a:solidFill>
                  <a:srgbClr val="FFFFFF"/>
                </a:solidFill>
              </a:rPr>
              <a:t>trabajo.</a:t>
            </a:r>
            <a:r>
              <a:rPr dirty="0" spc="-175">
                <a:solidFill>
                  <a:srgbClr val="FFFFFF"/>
                </a:solidFill>
              </a:rPr>
              <a:t> </a:t>
            </a:r>
            <a:r>
              <a:rPr dirty="0" spc="-15">
                <a:solidFill>
                  <a:srgbClr val="FFFFFF"/>
                </a:solidFill>
              </a:rPr>
              <a:t>Voy </a:t>
            </a:r>
            <a:r>
              <a:rPr dirty="0" spc="-20">
                <a:solidFill>
                  <a:srgbClr val="FFFFFF"/>
                </a:solidFill>
              </a:rPr>
              <a:t>a </a:t>
            </a:r>
            <a:r>
              <a:rPr dirty="0" spc="-15">
                <a:solidFill>
                  <a:srgbClr val="FFFFFF"/>
                </a:solidFill>
              </a:rPr>
              <a:t> </a:t>
            </a:r>
            <a:r>
              <a:rPr dirty="0" spc="-85">
                <a:solidFill>
                  <a:srgbClr val="FFFFFF"/>
                </a:solidFill>
              </a:rPr>
              <a:t>tratarlo</a:t>
            </a:r>
            <a:r>
              <a:rPr dirty="0" spc="65">
                <a:solidFill>
                  <a:srgbClr val="FFFFFF"/>
                </a:solidFill>
              </a:rPr>
              <a:t> </a:t>
            </a:r>
            <a:r>
              <a:rPr dirty="0" spc="-195">
                <a:solidFill>
                  <a:srgbClr val="FFFFFF"/>
                </a:solidFill>
              </a:rPr>
              <a:t>mal.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4924" y="354615"/>
            <a:ext cx="282638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50000"/>
              </a:lnSpc>
              <a:spcBef>
                <a:spcPts val="100"/>
              </a:spcBef>
            </a:pPr>
            <a:r>
              <a:rPr dirty="0" sz="2000" spc="450"/>
              <a:t>Mi</a:t>
            </a:r>
            <a:r>
              <a:rPr dirty="0" sz="2000" spc="75"/>
              <a:t> </a:t>
            </a:r>
            <a:r>
              <a:rPr dirty="0" sz="2000" spc="-204"/>
              <a:t>compañero</a:t>
            </a:r>
            <a:r>
              <a:rPr dirty="0" sz="2000" spc="75"/>
              <a:t> </a:t>
            </a:r>
            <a:r>
              <a:rPr dirty="0" sz="2000" spc="-235"/>
              <a:t>no</a:t>
            </a:r>
            <a:r>
              <a:rPr dirty="0" sz="2000" spc="75"/>
              <a:t> </a:t>
            </a:r>
            <a:r>
              <a:rPr dirty="0" sz="2000" spc="-125"/>
              <a:t>realizó  </a:t>
            </a:r>
            <a:r>
              <a:rPr dirty="0" sz="2000" spc="-20"/>
              <a:t>la</a:t>
            </a:r>
            <a:r>
              <a:rPr dirty="0" sz="2000" spc="75"/>
              <a:t> </a:t>
            </a:r>
            <a:r>
              <a:rPr dirty="0" sz="2000" spc="-100"/>
              <a:t>tarea</a:t>
            </a:r>
            <a:r>
              <a:rPr dirty="0" sz="2000" spc="75"/>
              <a:t> </a:t>
            </a:r>
            <a:r>
              <a:rPr dirty="0" sz="2000" spc="-250"/>
              <a:t>que</a:t>
            </a:r>
            <a:r>
              <a:rPr dirty="0" sz="2000" spc="75"/>
              <a:t> </a:t>
            </a:r>
            <a:r>
              <a:rPr dirty="0" sz="2000" spc="-175"/>
              <a:t>debía</a:t>
            </a:r>
            <a:r>
              <a:rPr dirty="0" sz="2000" spc="75"/>
              <a:t> </a:t>
            </a:r>
            <a:r>
              <a:rPr dirty="0" sz="2000" spc="-135"/>
              <a:t>hacer  </a:t>
            </a:r>
            <a:r>
              <a:rPr dirty="0" sz="2000" spc="-75"/>
              <a:t>y</a:t>
            </a:r>
            <a:r>
              <a:rPr dirty="0" sz="2000" spc="65"/>
              <a:t> </a:t>
            </a:r>
            <a:r>
              <a:rPr dirty="0" sz="2000" spc="-20"/>
              <a:t>la</a:t>
            </a:r>
            <a:r>
              <a:rPr dirty="0" sz="2000" spc="70"/>
              <a:t> </a:t>
            </a:r>
            <a:r>
              <a:rPr dirty="0" sz="2000" spc="-190"/>
              <a:t>estoy</a:t>
            </a:r>
            <a:r>
              <a:rPr dirty="0" sz="2000" spc="65"/>
              <a:t> </a:t>
            </a:r>
            <a:r>
              <a:rPr dirty="0" sz="2000" spc="-175"/>
              <a:t>haciendo</a:t>
            </a:r>
            <a:r>
              <a:rPr dirty="0" sz="2000" spc="70"/>
              <a:t> </a:t>
            </a:r>
            <a:r>
              <a:rPr dirty="0" sz="2000" spc="-165"/>
              <a:t>por</a:t>
            </a:r>
            <a:r>
              <a:rPr dirty="0" sz="2000" spc="70"/>
              <a:t> </a:t>
            </a:r>
            <a:r>
              <a:rPr dirty="0" sz="2000" spc="-165"/>
              <a:t>él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625" y="304634"/>
            <a:ext cx="528447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110"/>
              <a:t>¿Qué</a:t>
            </a:r>
            <a:r>
              <a:rPr dirty="0" sz="2700" spc="100"/>
              <a:t> </a:t>
            </a:r>
            <a:r>
              <a:rPr dirty="0" sz="2700" spc="-315"/>
              <a:t>es</a:t>
            </a:r>
            <a:r>
              <a:rPr dirty="0" sz="2700" spc="100"/>
              <a:t> </a:t>
            </a:r>
            <a:r>
              <a:rPr dirty="0" sz="2700" spc="-25"/>
              <a:t>la</a:t>
            </a:r>
            <a:r>
              <a:rPr dirty="0" sz="2700" spc="100"/>
              <a:t> </a:t>
            </a:r>
            <a:r>
              <a:rPr dirty="0" sz="2700" spc="-190"/>
              <a:t>inteligencia</a:t>
            </a:r>
            <a:r>
              <a:rPr dirty="0" sz="2700" spc="100"/>
              <a:t> </a:t>
            </a:r>
            <a:r>
              <a:rPr dirty="0" sz="2700" spc="-114"/>
              <a:t>emocional?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600" y="798939"/>
            <a:ext cx="4571999" cy="490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6000" y="1095711"/>
            <a:ext cx="7759700" cy="242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50000"/>
              </a:lnSpc>
              <a:spcBef>
                <a:spcPts val="100"/>
              </a:spcBef>
            </a:pPr>
            <a:r>
              <a:rPr dirty="0" sz="2100" spc="-100">
                <a:latin typeface="Lucida Sans Unicode"/>
                <a:cs typeface="Lucida Sans Unicode"/>
              </a:rPr>
              <a:t>Es </a:t>
            </a:r>
            <a:r>
              <a:rPr dirty="0" sz="2100" spc="-20">
                <a:latin typeface="Lucida Sans Unicode"/>
                <a:cs typeface="Lucida Sans Unicode"/>
              </a:rPr>
              <a:t>la </a:t>
            </a:r>
            <a:r>
              <a:rPr dirty="0" sz="2100" spc="-120">
                <a:latin typeface="Lucida Sans Unicode"/>
                <a:cs typeface="Lucida Sans Unicode"/>
              </a:rPr>
              <a:t>capacidad </a:t>
            </a:r>
            <a:r>
              <a:rPr dirty="0" sz="2100" spc="-250">
                <a:latin typeface="Lucida Sans Unicode"/>
                <a:cs typeface="Lucida Sans Unicode"/>
              </a:rPr>
              <a:t>de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-145">
                <a:latin typeface="Lucida Sans Unicode"/>
                <a:cs typeface="Lucida Sans Unicode"/>
              </a:rPr>
              <a:t>controlar</a:t>
            </a:r>
            <a:r>
              <a:rPr dirty="0" sz="2100" spc="-140">
                <a:latin typeface="Lucida Sans Unicode"/>
                <a:cs typeface="Lucida Sans Unicode"/>
              </a:rPr>
              <a:t> </a:t>
            </a:r>
            <a:r>
              <a:rPr dirty="0" sz="2100" spc="-75">
                <a:latin typeface="Lucida Sans Unicode"/>
                <a:cs typeface="Lucida Sans Unicode"/>
              </a:rPr>
              <a:t>y </a:t>
            </a:r>
            <a:r>
              <a:rPr dirty="0" sz="2100" spc="-135">
                <a:latin typeface="Lucida Sans Unicode"/>
                <a:cs typeface="Lucida Sans Unicode"/>
              </a:rPr>
              <a:t>regular</a:t>
            </a:r>
            <a:r>
              <a:rPr dirty="0" sz="2100" spc="390">
                <a:latin typeface="Lucida Sans Unicode"/>
                <a:cs typeface="Lucida Sans Unicode"/>
              </a:rPr>
              <a:t> </a:t>
            </a:r>
            <a:r>
              <a:rPr dirty="0" sz="2100" spc="-165">
                <a:latin typeface="Lucida Sans Unicode"/>
                <a:cs typeface="Lucida Sans Unicode"/>
              </a:rPr>
              <a:t>los</a:t>
            </a:r>
            <a:r>
              <a:rPr dirty="0" sz="2100" spc="335">
                <a:latin typeface="Lucida Sans Unicode"/>
                <a:cs typeface="Lucida Sans Unicode"/>
              </a:rPr>
              <a:t> </a:t>
            </a:r>
            <a:r>
              <a:rPr dirty="0" sz="2100" spc="-195">
                <a:latin typeface="Lucida Sans Unicode"/>
                <a:cs typeface="Lucida Sans Unicode"/>
              </a:rPr>
              <a:t>sentimientos</a:t>
            </a:r>
            <a:r>
              <a:rPr dirty="0" sz="2100" spc="275">
                <a:latin typeface="Lucida Sans Unicode"/>
                <a:cs typeface="Lucida Sans Unicode"/>
              </a:rPr>
              <a:t> </a:t>
            </a:r>
            <a:r>
              <a:rPr dirty="0" sz="2100" spc="-250">
                <a:latin typeface="Lucida Sans Unicode"/>
                <a:cs typeface="Lucida Sans Unicode"/>
              </a:rPr>
              <a:t>de</a:t>
            </a:r>
            <a:r>
              <a:rPr dirty="0" sz="2100" spc="165">
                <a:latin typeface="Lucida Sans Unicode"/>
                <a:cs typeface="Lucida Sans Unicode"/>
              </a:rPr>
              <a:t> </a:t>
            </a:r>
            <a:r>
              <a:rPr dirty="0" sz="2100" spc="-229">
                <a:latin typeface="Lucida Sans Unicode"/>
                <a:cs typeface="Lucida Sans Unicode"/>
              </a:rPr>
              <a:t>uno </a:t>
            </a:r>
            <a:r>
              <a:rPr dirty="0" sz="2100" spc="-225">
                <a:latin typeface="Lucida Sans Unicode"/>
                <a:cs typeface="Lucida Sans Unicode"/>
              </a:rPr>
              <a:t> </a:t>
            </a:r>
            <a:r>
              <a:rPr dirty="0" sz="2100" spc="-240">
                <a:latin typeface="Lucida Sans Unicode"/>
                <a:cs typeface="Lucida Sans Unicode"/>
              </a:rPr>
              <a:t>mismo</a:t>
            </a:r>
            <a:r>
              <a:rPr dirty="0" sz="2100" spc="-235">
                <a:latin typeface="Lucida Sans Unicode"/>
                <a:cs typeface="Lucida Sans Unicode"/>
              </a:rPr>
              <a:t> </a:t>
            </a:r>
            <a:r>
              <a:rPr dirty="0" sz="2100" spc="-75">
                <a:latin typeface="Lucida Sans Unicode"/>
                <a:cs typeface="Lucida Sans Unicode"/>
              </a:rPr>
              <a:t>y </a:t>
            </a:r>
            <a:r>
              <a:rPr dirty="0" sz="2100" spc="-250">
                <a:latin typeface="Lucida Sans Unicode"/>
                <a:cs typeface="Lucida Sans Unicode"/>
              </a:rPr>
              <a:t>de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-165">
                <a:latin typeface="Lucida Sans Unicode"/>
                <a:cs typeface="Lucida Sans Unicode"/>
              </a:rPr>
              <a:t>los</a:t>
            </a:r>
            <a:r>
              <a:rPr dirty="0" sz="2100" spc="-160">
                <a:latin typeface="Lucida Sans Unicode"/>
                <a:cs typeface="Lucida Sans Unicode"/>
              </a:rPr>
              <a:t> </a:t>
            </a:r>
            <a:r>
              <a:rPr dirty="0" sz="2100" spc="-225">
                <a:latin typeface="Lucida Sans Unicode"/>
                <a:cs typeface="Lucida Sans Unicode"/>
              </a:rPr>
              <a:t>demás,</a:t>
            </a:r>
            <a:r>
              <a:rPr dirty="0" sz="2100" spc="-220">
                <a:latin typeface="Lucida Sans Unicode"/>
                <a:cs typeface="Lucida Sans Unicode"/>
              </a:rPr>
              <a:t> </a:t>
            </a:r>
            <a:r>
              <a:rPr dirty="0" sz="2100" spc="-75">
                <a:latin typeface="Lucida Sans Unicode"/>
                <a:cs typeface="Lucida Sans Unicode"/>
              </a:rPr>
              <a:t>y </a:t>
            </a:r>
            <a:r>
              <a:rPr dirty="0" sz="2100" spc="-110">
                <a:latin typeface="Lucida Sans Unicode"/>
                <a:cs typeface="Lucida Sans Unicode"/>
              </a:rPr>
              <a:t>utilizarlos </a:t>
            </a:r>
            <a:r>
              <a:rPr dirty="0" sz="2100" spc="-295">
                <a:latin typeface="Lucida Sans Unicode"/>
                <a:cs typeface="Lucida Sans Unicode"/>
              </a:rPr>
              <a:t>como</a:t>
            </a:r>
            <a:r>
              <a:rPr dirty="0" sz="2100" spc="-290">
                <a:latin typeface="Lucida Sans Unicode"/>
                <a:cs typeface="Lucida Sans Unicode"/>
              </a:rPr>
              <a:t> </a:t>
            </a:r>
            <a:r>
              <a:rPr dirty="0" sz="2100" spc="-135">
                <a:latin typeface="Lucida Sans Unicode"/>
                <a:cs typeface="Lucida Sans Unicode"/>
              </a:rPr>
              <a:t>guía </a:t>
            </a:r>
            <a:r>
              <a:rPr dirty="0" sz="2100" spc="-175">
                <a:latin typeface="Lucida Sans Unicode"/>
                <a:cs typeface="Lucida Sans Unicode"/>
              </a:rPr>
              <a:t>del</a:t>
            </a:r>
            <a:r>
              <a:rPr dirty="0" sz="2100" spc="-170">
                <a:latin typeface="Lucida Sans Unicode"/>
                <a:cs typeface="Lucida Sans Unicode"/>
              </a:rPr>
              <a:t> </a:t>
            </a:r>
            <a:r>
              <a:rPr dirty="0" sz="2100" spc="-200">
                <a:latin typeface="Lucida Sans Unicode"/>
                <a:cs typeface="Lucida Sans Unicode"/>
              </a:rPr>
              <a:t>pensamiento</a:t>
            </a:r>
            <a:r>
              <a:rPr dirty="0" sz="2100" spc="-195">
                <a:latin typeface="Lucida Sans Unicode"/>
                <a:cs typeface="Lucida Sans Unicode"/>
              </a:rPr>
              <a:t> </a:t>
            </a:r>
            <a:r>
              <a:rPr dirty="0" sz="2100" spc="-75">
                <a:latin typeface="Lucida Sans Unicode"/>
                <a:cs typeface="Lucida Sans Unicode"/>
              </a:rPr>
              <a:t>y </a:t>
            </a:r>
            <a:r>
              <a:rPr dirty="0" sz="2100" spc="-20">
                <a:latin typeface="Lucida Sans Unicode"/>
                <a:cs typeface="Lucida Sans Unicode"/>
              </a:rPr>
              <a:t>la </a:t>
            </a:r>
            <a:r>
              <a:rPr dirty="0" sz="2100" spc="-650">
                <a:latin typeface="Lucida Sans Unicode"/>
                <a:cs typeface="Lucida Sans Unicode"/>
              </a:rPr>
              <a:t> </a:t>
            </a:r>
            <a:r>
              <a:rPr dirty="0" sz="2100" spc="-200">
                <a:latin typeface="Lucida Sans Unicode"/>
                <a:cs typeface="Lucida Sans Unicode"/>
              </a:rPr>
              <a:t>acción.</a:t>
            </a:r>
            <a:r>
              <a:rPr dirty="0" sz="2100" spc="75">
                <a:latin typeface="Lucida Sans Unicode"/>
                <a:cs typeface="Lucida Sans Unicode"/>
              </a:rPr>
              <a:t> </a:t>
            </a:r>
            <a:r>
              <a:rPr dirty="0" sz="2100" spc="-45">
                <a:latin typeface="Lucida Sans Unicode"/>
                <a:cs typeface="Lucida Sans Unicode"/>
              </a:rPr>
              <a:t>La</a:t>
            </a:r>
            <a:r>
              <a:rPr dirty="0" sz="2100" spc="80">
                <a:latin typeface="Lucida Sans Unicode"/>
                <a:cs typeface="Lucida Sans Unicode"/>
              </a:rPr>
              <a:t> </a:t>
            </a:r>
            <a:r>
              <a:rPr dirty="0" sz="2100" spc="-150">
                <a:latin typeface="Lucida Sans Unicode"/>
                <a:cs typeface="Lucida Sans Unicode"/>
              </a:rPr>
              <a:t>inteligencia</a:t>
            </a:r>
            <a:r>
              <a:rPr dirty="0" sz="2100" spc="80">
                <a:latin typeface="Lucida Sans Unicode"/>
                <a:cs typeface="Lucida Sans Unicode"/>
              </a:rPr>
              <a:t> </a:t>
            </a:r>
            <a:r>
              <a:rPr dirty="0" sz="2100" spc="-195">
                <a:latin typeface="Lucida Sans Unicode"/>
                <a:cs typeface="Lucida Sans Unicode"/>
              </a:rPr>
              <a:t>emocional</a:t>
            </a:r>
            <a:r>
              <a:rPr dirty="0" sz="2100" spc="80">
                <a:latin typeface="Lucida Sans Unicode"/>
                <a:cs typeface="Lucida Sans Unicode"/>
              </a:rPr>
              <a:t> </a:t>
            </a:r>
            <a:r>
              <a:rPr dirty="0" sz="2100" spc="-225">
                <a:latin typeface="Lucida Sans Unicode"/>
                <a:cs typeface="Lucida Sans Unicode"/>
              </a:rPr>
              <a:t>nos</a:t>
            </a:r>
            <a:r>
              <a:rPr dirty="0" sz="2100" spc="75">
                <a:latin typeface="Lucida Sans Unicode"/>
                <a:cs typeface="Lucida Sans Unicode"/>
              </a:rPr>
              <a:t> </a:t>
            </a:r>
            <a:r>
              <a:rPr dirty="0" sz="2100" spc="-195">
                <a:latin typeface="Lucida Sans Unicode"/>
                <a:cs typeface="Lucida Sans Unicode"/>
              </a:rPr>
              <a:t>permite</a:t>
            </a:r>
            <a:r>
              <a:rPr dirty="0" sz="2100" spc="80">
                <a:latin typeface="Lucida Sans Unicode"/>
                <a:cs typeface="Lucida Sans Unicode"/>
              </a:rPr>
              <a:t> </a:t>
            </a:r>
            <a:r>
              <a:rPr dirty="0" sz="2100" spc="-204">
                <a:latin typeface="Lucida Sans Unicode"/>
                <a:cs typeface="Lucida Sans Unicode"/>
              </a:rPr>
              <a:t>poder</a:t>
            </a:r>
            <a:r>
              <a:rPr dirty="0" sz="2100" spc="80">
                <a:latin typeface="Lucida Sans Unicode"/>
                <a:cs typeface="Lucida Sans Unicode"/>
              </a:rPr>
              <a:t> </a:t>
            </a:r>
            <a:r>
              <a:rPr dirty="0" sz="2100" spc="-135">
                <a:latin typeface="Lucida Sans Unicode"/>
                <a:cs typeface="Lucida Sans Unicode"/>
              </a:rPr>
              <a:t>regular</a:t>
            </a:r>
            <a:r>
              <a:rPr dirty="0" sz="2100" spc="75">
                <a:latin typeface="Lucida Sans Unicode"/>
                <a:cs typeface="Lucida Sans Unicode"/>
              </a:rPr>
              <a:t> </a:t>
            </a:r>
            <a:r>
              <a:rPr dirty="0" sz="2100" spc="-155">
                <a:latin typeface="Lucida Sans Unicode"/>
                <a:cs typeface="Lucida Sans Unicode"/>
              </a:rPr>
              <a:t>nuestras </a:t>
            </a:r>
            <a:r>
              <a:rPr dirty="0" sz="2100" spc="-645">
                <a:latin typeface="Lucida Sans Unicode"/>
                <a:cs typeface="Lucida Sans Unicode"/>
              </a:rPr>
              <a:t> </a:t>
            </a:r>
            <a:r>
              <a:rPr dirty="0" sz="2100" spc="-250">
                <a:latin typeface="Lucida Sans Unicode"/>
                <a:cs typeface="Lucida Sans Unicode"/>
              </a:rPr>
              <a:t>emociones,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-65">
                <a:latin typeface="Lucida Sans Unicode"/>
                <a:cs typeface="Lucida Sans Unicode"/>
              </a:rPr>
              <a:t>para </a:t>
            </a:r>
            <a:r>
              <a:rPr dirty="0" sz="2100" spc="-204">
                <a:latin typeface="Lucida Sans Unicode"/>
                <a:cs typeface="Lucida Sans Unicode"/>
              </a:rPr>
              <a:t>poder</a:t>
            </a:r>
            <a:r>
              <a:rPr dirty="0" sz="2100" spc="-200">
                <a:latin typeface="Lucida Sans Unicode"/>
                <a:cs typeface="Lucida Sans Unicode"/>
              </a:rPr>
              <a:t> </a:t>
            </a:r>
            <a:r>
              <a:rPr dirty="0" sz="2100" spc="-105">
                <a:latin typeface="Lucida Sans Unicode"/>
                <a:cs typeface="Lucida Sans Unicode"/>
              </a:rPr>
              <a:t>actuar </a:t>
            </a:r>
            <a:r>
              <a:rPr dirty="0" sz="2100" spc="-250">
                <a:latin typeface="Lucida Sans Unicode"/>
                <a:cs typeface="Lucida Sans Unicode"/>
              </a:rPr>
              <a:t>de</a:t>
            </a:r>
            <a:r>
              <a:rPr dirty="0" sz="2100" spc="-245">
                <a:latin typeface="Lucida Sans Unicode"/>
                <a:cs typeface="Lucida Sans Unicode"/>
              </a:rPr>
              <a:t> </a:t>
            </a:r>
            <a:r>
              <a:rPr dirty="0" sz="2100" spc="-140">
                <a:latin typeface="Lucida Sans Unicode"/>
                <a:cs typeface="Lucida Sans Unicode"/>
              </a:rPr>
              <a:t>una </a:t>
            </a:r>
            <a:r>
              <a:rPr dirty="0" sz="2100" spc="-160">
                <a:latin typeface="Lucida Sans Unicode"/>
                <a:cs typeface="Lucida Sans Unicode"/>
              </a:rPr>
              <a:t>manera</a:t>
            </a:r>
            <a:r>
              <a:rPr dirty="0" sz="2100" spc="-155">
                <a:latin typeface="Lucida Sans Unicode"/>
                <a:cs typeface="Lucida Sans Unicode"/>
              </a:rPr>
              <a:t> </a:t>
            </a:r>
            <a:r>
              <a:rPr dirty="0" sz="2100" spc="-125">
                <a:latin typeface="Lucida Sans Unicode"/>
                <a:cs typeface="Lucida Sans Unicode"/>
              </a:rPr>
              <a:t>apropiada, </a:t>
            </a:r>
            <a:r>
              <a:rPr dirty="0" sz="2100" spc="-185">
                <a:latin typeface="Lucida Sans Unicode"/>
                <a:cs typeface="Lucida Sans Unicode"/>
              </a:rPr>
              <a:t>acorde</a:t>
            </a:r>
            <a:r>
              <a:rPr dirty="0" sz="2100" spc="-180">
                <a:latin typeface="Lucida Sans Unicode"/>
                <a:cs typeface="Lucida Sans Unicode"/>
              </a:rPr>
              <a:t> </a:t>
            </a:r>
            <a:r>
              <a:rPr dirty="0" sz="2100" spc="-20">
                <a:latin typeface="Lucida Sans Unicode"/>
                <a:cs typeface="Lucida Sans Unicode"/>
              </a:rPr>
              <a:t>a </a:t>
            </a:r>
            <a:r>
              <a:rPr dirty="0" sz="2100" spc="-15">
                <a:latin typeface="Lucida Sans Unicode"/>
                <a:cs typeface="Lucida Sans Unicode"/>
              </a:rPr>
              <a:t> </a:t>
            </a:r>
            <a:r>
              <a:rPr dirty="0" sz="2100" spc="-155">
                <a:latin typeface="Lucida Sans Unicode"/>
                <a:cs typeface="Lucida Sans Unicode"/>
              </a:rPr>
              <a:t>nuestras</a:t>
            </a:r>
            <a:r>
              <a:rPr dirty="0" sz="2100" spc="75">
                <a:latin typeface="Lucida Sans Unicode"/>
                <a:cs typeface="Lucida Sans Unicode"/>
              </a:rPr>
              <a:t> </a:t>
            </a:r>
            <a:r>
              <a:rPr dirty="0" sz="2100" spc="-195">
                <a:latin typeface="Lucida Sans Unicode"/>
                <a:cs typeface="Lucida Sans Unicode"/>
              </a:rPr>
              <a:t>necesidades</a:t>
            </a:r>
            <a:r>
              <a:rPr dirty="0" sz="2100" spc="75">
                <a:latin typeface="Lucida Sans Unicode"/>
                <a:cs typeface="Lucida Sans Unicode"/>
              </a:rPr>
              <a:t> </a:t>
            </a:r>
            <a:r>
              <a:rPr dirty="0" sz="2100" spc="-320">
                <a:latin typeface="Lucida Sans Unicode"/>
                <a:cs typeface="Lucida Sans Unicode"/>
              </a:rPr>
              <a:t>e</a:t>
            </a:r>
            <a:r>
              <a:rPr dirty="0" sz="2100" spc="75">
                <a:latin typeface="Lucida Sans Unicode"/>
                <a:cs typeface="Lucida Sans Unicode"/>
              </a:rPr>
              <a:t> </a:t>
            </a:r>
            <a:r>
              <a:rPr dirty="0" sz="2100" spc="-210">
                <a:latin typeface="Lucida Sans Unicode"/>
                <a:cs typeface="Lucida Sans Unicode"/>
              </a:rPr>
              <a:t>intereses.</a:t>
            </a:r>
            <a:endParaRPr sz="2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88667" y="1807598"/>
            <a:ext cx="3070860" cy="3200400"/>
            <a:chOff x="188667" y="1807598"/>
            <a:chExt cx="3070860" cy="32004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667" y="1807598"/>
              <a:ext cx="3070507" cy="32000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7258" y="1985403"/>
              <a:ext cx="2613660" cy="2743200"/>
            </a:xfrm>
            <a:custGeom>
              <a:avLst/>
              <a:gdLst/>
              <a:ahLst/>
              <a:cxnLst/>
              <a:rect l="l" t="t" r="r" b="b"/>
              <a:pathLst>
                <a:path w="2613660" h="2743200">
                  <a:moveTo>
                    <a:pt x="2613304" y="1371409"/>
                  </a:moveTo>
                  <a:lnTo>
                    <a:pt x="2612466" y="1322222"/>
                  </a:lnTo>
                  <a:lnTo>
                    <a:pt x="2609926" y="1272628"/>
                  </a:lnTo>
                  <a:lnTo>
                    <a:pt x="2605709" y="1223632"/>
                  </a:lnTo>
                  <a:lnTo>
                    <a:pt x="2599842" y="1174953"/>
                  </a:lnTo>
                  <a:lnTo>
                    <a:pt x="2592336" y="1126617"/>
                  </a:lnTo>
                  <a:lnTo>
                    <a:pt x="2583205" y="1078699"/>
                  </a:lnTo>
                  <a:lnTo>
                    <a:pt x="2572474" y="1031214"/>
                  </a:lnTo>
                  <a:lnTo>
                    <a:pt x="2560155" y="984224"/>
                  </a:lnTo>
                  <a:lnTo>
                    <a:pt x="2546261" y="937755"/>
                  </a:lnTo>
                  <a:lnTo>
                    <a:pt x="2530830" y="891870"/>
                  </a:lnTo>
                  <a:lnTo>
                    <a:pt x="2513850" y="846594"/>
                  </a:lnTo>
                  <a:lnTo>
                    <a:pt x="2495346" y="801979"/>
                  </a:lnTo>
                  <a:lnTo>
                    <a:pt x="2475357" y="758063"/>
                  </a:lnTo>
                  <a:lnTo>
                    <a:pt x="2453868" y="714908"/>
                  </a:lnTo>
                  <a:lnTo>
                    <a:pt x="2430919" y="672528"/>
                  </a:lnTo>
                  <a:lnTo>
                    <a:pt x="2406510" y="630986"/>
                  </a:lnTo>
                  <a:lnTo>
                    <a:pt x="2380678" y="590334"/>
                  </a:lnTo>
                  <a:lnTo>
                    <a:pt x="2353424" y="550583"/>
                  </a:lnTo>
                  <a:lnTo>
                    <a:pt x="2324773" y="511810"/>
                  </a:lnTo>
                  <a:lnTo>
                    <a:pt x="2294750" y="474027"/>
                  </a:lnTo>
                  <a:lnTo>
                    <a:pt x="2263343" y="437311"/>
                  </a:lnTo>
                  <a:lnTo>
                    <a:pt x="2230602" y="401675"/>
                  </a:lnTo>
                  <a:lnTo>
                    <a:pt x="2195004" y="365709"/>
                  </a:lnTo>
                  <a:lnTo>
                    <a:pt x="2158276" y="331292"/>
                  </a:lnTo>
                  <a:lnTo>
                    <a:pt x="2120442" y="298450"/>
                  </a:lnTo>
                  <a:lnTo>
                    <a:pt x="2081580" y="267195"/>
                  </a:lnTo>
                  <a:lnTo>
                    <a:pt x="2041702" y="237566"/>
                  </a:lnTo>
                  <a:lnTo>
                    <a:pt x="2000885" y="209575"/>
                  </a:lnTo>
                  <a:lnTo>
                    <a:pt x="1959165" y="183235"/>
                  </a:lnTo>
                  <a:lnTo>
                    <a:pt x="1916582" y="158572"/>
                  </a:lnTo>
                  <a:lnTo>
                    <a:pt x="1873186" y="135610"/>
                  </a:lnTo>
                  <a:lnTo>
                    <a:pt x="1829041" y="114363"/>
                  </a:lnTo>
                  <a:lnTo>
                    <a:pt x="1784172" y="94856"/>
                  </a:lnTo>
                  <a:lnTo>
                    <a:pt x="1738642" y="77114"/>
                  </a:lnTo>
                  <a:lnTo>
                    <a:pt x="1692490" y="61150"/>
                  </a:lnTo>
                  <a:lnTo>
                    <a:pt x="1645767" y="46990"/>
                  </a:lnTo>
                  <a:lnTo>
                    <a:pt x="1598510" y="34645"/>
                  </a:lnTo>
                  <a:lnTo>
                    <a:pt x="1550784" y="24142"/>
                  </a:lnTo>
                  <a:lnTo>
                    <a:pt x="1502638" y="15506"/>
                  </a:lnTo>
                  <a:lnTo>
                    <a:pt x="1454099" y="8750"/>
                  </a:lnTo>
                  <a:lnTo>
                    <a:pt x="1405216" y="3911"/>
                  </a:lnTo>
                  <a:lnTo>
                    <a:pt x="1356055" y="977"/>
                  </a:lnTo>
                  <a:lnTo>
                    <a:pt x="1306652" y="0"/>
                  </a:lnTo>
                  <a:lnTo>
                    <a:pt x="1259789" y="863"/>
                  </a:lnTo>
                  <a:lnTo>
                    <a:pt x="1213345" y="3441"/>
                  </a:lnTo>
                  <a:lnTo>
                    <a:pt x="1167333" y="7708"/>
                  </a:lnTo>
                  <a:lnTo>
                    <a:pt x="1121791" y="13614"/>
                  </a:lnTo>
                  <a:lnTo>
                    <a:pt x="1076756" y="21158"/>
                  </a:lnTo>
                  <a:lnTo>
                    <a:pt x="1032243" y="30302"/>
                  </a:lnTo>
                  <a:lnTo>
                    <a:pt x="988275" y="40995"/>
                  </a:lnTo>
                  <a:lnTo>
                    <a:pt x="944905" y="53238"/>
                  </a:lnTo>
                  <a:lnTo>
                    <a:pt x="902131" y="66992"/>
                  </a:lnTo>
                  <a:lnTo>
                    <a:pt x="859993" y="82219"/>
                  </a:lnTo>
                  <a:lnTo>
                    <a:pt x="818527" y="98894"/>
                  </a:lnTo>
                  <a:lnTo>
                    <a:pt x="777748" y="117005"/>
                  </a:lnTo>
                  <a:lnTo>
                    <a:pt x="737679" y="136499"/>
                  </a:lnTo>
                  <a:lnTo>
                    <a:pt x="698373" y="157353"/>
                  </a:lnTo>
                  <a:lnTo>
                    <a:pt x="659828" y="179552"/>
                  </a:lnTo>
                  <a:lnTo>
                    <a:pt x="622096" y="203047"/>
                  </a:lnTo>
                  <a:lnTo>
                    <a:pt x="585190" y="227825"/>
                  </a:lnTo>
                  <a:lnTo>
                    <a:pt x="549135" y="253847"/>
                  </a:lnTo>
                  <a:lnTo>
                    <a:pt x="513969" y="281089"/>
                  </a:lnTo>
                  <a:lnTo>
                    <a:pt x="479717" y="309524"/>
                  </a:lnTo>
                  <a:lnTo>
                    <a:pt x="446405" y="339115"/>
                  </a:lnTo>
                  <a:lnTo>
                    <a:pt x="414058" y="369849"/>
                  </a:lnTo>
                  <a:lnTo>
                    <a:pt x="382714" y="401675"/>
                  </a:lnTo>
                  <a:lnTo>
                    <a:pt x="352386" y="434581"/>
                  </a:lnTo>
                  <a:lnTo>
                    <a:pt x="323113" y="468528"/>
                  </a:lnTo>
                  <a:lnTo>
                    <a:pt x="294919" y="503491"/>
                  </a:lnTo>
                  <a:lnTo>
                    <a:pt x="267817" y="539445"/>
                  </a:lnTo>
                  <a:lnTo>
                    <a:pt x="241871" y="576351"/>
                  </a:lnTo>
                  <a:lnTo>
                    <a:pt x="217068" y="614184"/>
                  </a:lnTo>
                  <a:lnTo>
                    <a:pt x="193459" y="652919"/>
                  </a:lnTo>
                  <a:lnTo>
                    <a:pt x="171069" y="692531"/>
                  </a:lnTo>
                  <a:lnTo>
                    <a:pt x="149923" y="732980"/>
                  </a:lnTo>
                  <a:lnTo>
                    <a:pt x="130048" y="774242"/>
                  </a:lnTo>
                  <a:lnTo>
                    <a:pt x="111480" y="816279"/>
                  </a:lnTo>
                  <a:lnTo>
                    <a:pt x="94234" y="859078"/>
                  </a:lnTo>
                  <a:lnTo>
                    <a:pt x="78333" y="902614"/>
                  </a:lnTo>
                  <a:lnTo>
                    <a:pt x="63830" y="946835"/>
                  </a:lnTo>
                  <a:lnTo>
                    <a:pt x="50723" y="991730"/>
                  </a:lnTo>
                  <a:lnTo>
                    <a:pt x="39065" y="1037247"/>
                  </a:lnTo>
                  <a:lnTo>
                    <a:pt x="28867" y="1083386"/>
                  </a:lnTo>
                  <a:lnTo>
                    <a:pt x="20167" y="1130109"/>
                  </a:lnTo>
                  <a:lnTo>
                    <a:pt x="12979" y="1177378"/>
                  </a:lnTo>
                  <a:lnTo>
                    <a:pt x="7340" y="1225181"/>
                  </a:lnTo>
                  <a:lnTo>
                    <a:pt x="3289" y="1273467"/>
                  </a:lnTo>
                  <a:lnTo>
                    <a:pt x="838" y="1321904"/>
                  </a:lnTo>
                  <a:lnTo>
                    <a:pt x="0" y="1371409"/>
                  </a:lnTo>
                  <a:lnTo>
                    <a:pt x="825" y="1420596"/>
                  </a:lnTo>
                  <a:lnTo>
                    <a:pt x="3289" y="1469339"/>
                  </a:lnTo>
                  <a:lnTo>
                    <a:pt x="7340" y="1517637"/>
                  </a:lnTo>
                  <a:lnTo>
                    <a:pt x="12979" y="1565427"/>
                  </a:lnTo>
                  <a:lnTo>
                    <a:pt x="20167" y="1612696"/>
                  </a:lnTo>
                  <a:lnTo>
                    <a:pt x="28867" y="1659420"/>
                  </a:lnTo>
                  <a:lnTo>
                    <a:pt x="39065" y="1705559"/>
                  </a:lnTo>
                  <a:lnTo>
                    <a:pt x="50723" y="1751088"/>
                  </a:lnTo>
                  <a:lnTo>
                    <a:pt x="63830" y="1795970"/>
                  </a:lnTo>
                  <a:lnTo>
                    <a:pt x="78333" y="1840191"/>
                  </a:lnTo>
                  <a:lnTo>
                    <a:pt x="94234" y="1883727"/>
                  </a:lnTo>
                  <a:lnTo>
                    <a:pt x="111480" y="1926526"/>
                  </a:lnTo>
                  <a:lnTo>
                    <a:pt x="130048" y="1968563"/>
                  </a:lnTo>
                  <a:lnTo>
                    <a:pt x="149923" y="2009825"/>
                  </a:lnTo>
                  <a:lnTo>
                    <a:pt x="171069" y="2050275"/>
                  </a:lnTo>
                  <a:lnTo>
                    <a:pt x="193459" y="2089886"/>
                  </a:lnTo>
                  <a:lnTo>
                    <a:pt x="217068" y="2128621"/>
                  </a:lnTo>
                  <a:lnTo>
                    <a:pt x="241871" y="2166455"/>
                  </a:lnTo>
                  <a:lnTo>
                    <a:pt x="267817" y="2203373"/>
                  </a:lnTo>
                  <a:lnTo>
                    <a:pt x="294919" y="2239314"/>
                  </a:lnTo>
                  <a:lnTo>
                    <a:pt x="323113" y="2274278"/>
                  </a:lnTo>
                  <a:lnTo>
                    <a:pt x="352386" y="2308225"/>
                  </a:lnTo>
                  <a:lnTo>
                    <a:pt x="382714" y="2341130"/>
                  </a:lnTo>
                  <a:lnTo>
                    <a:pt x="414058" y="2372957"/>
                  </a:lnTo>
                  <a:lnTo>
                    <a:pt x="446405" y="2403691"/>
                  </a:lnTo>
                  <a:lnTo>
                    <a:pt x="479717" y="2433282"/>
                  </a:lnTo>
                  <a:lnTo>
                    <a:pt x="513969" y="2461717"/>
                  </a:lnTo>
                  <a:lnTo>
                    <a:pt x="549135" y="2488958"/>
                  </a:lnTo>
                  <a:lnTo>
                    <a:pt x="585190" y="2514981"/>
                  </a:lnTo>
                  <a:lnTo>
                    <a:pt x="622096" y="2539758"/>
                  </a:lnTo>
                  <a:lnTo>
                    <a:pt x="659828" y="2563253"/>
                  </a:lnTo>
                  <a:lnTo>
                    <a:pt x="698373" y="2585453"/>
                  </a:lnTo>
                  <a:lnTo>
                    <a:pt x="737679" y="2606306"/>
                  </a:lnTo>
                  <a:lnTo>
                    <a:pt x="777748" y="2625801"/>
                  </a:lnTo>
                  <a:lnTo>
                    <a:pt x="818527" y="2643911"/>
                  </a:lnTo>
                  <a:lnTo>
                    <a:pt x="859993" y="2660586"/>
                  </a:lnTo>
                  <a:lnTo>
                    <a:pt x="902131" y="2675813"/>
                  </a:lnTo>
                  <a:lnTo>
                    <a:pt x="944905" y="2689568"/>
                  </a:lnTo>
                  <a:lnTo>
                    <a:pt x="988275" y="2701810"/>
                  </a:lnTo>
                  <a:lnTo>
                    <a:pt x="1032243" y="2712516"/>
                  </a:lnTo>
                  <a:lnTo>
                    <a:pt x="1076756" y="2721648"/>
                  </a:lnTo>
                  <a:lnTo>
                    <a:pt x="1121791" y="2729192"/>
                  </a:lnTo>
                  <a:lnTo>
                    <a:pt x="1167333" y="2735097"/>
                  </a:lnTo>
                  <a:lnTo>
                    <a:pt x="1213345" y="2739364"/>
                  </a:lnTo>
                  <a:lnTo>
                    <a:pt x="1259789" y="2741942"/>
                  </a:lnTo>
                  <a:lnTo>
                    <a:pt x="1306652" y="2742806"/>
                  </a:lnTo>
                  <a:lnTo>
                    <a:pt x="1353527" y="2741942"/>
                  </a:lnTo>
                  <a:lnTo>
                    <a:pt x="1399971" y="2739364"/>
                  </a:lnTo>
                  <a:lnTo>
                    <a:pt x="1445983" y="2735097"/>
                  </a:lnTo>
                  <a:lnTo>
                    <a:pt x="1491513" y="2729192"/>
                  </a:lnTo>
                  <a:lnTo>
                    <a:pt x="1536560" y="2721648"/>
                  </a:lnTo>
                  <a:lnTo>
                    <a:pt x="1581073" y="2712516"/>
                  </a:lnTo>
                  <a:lnTo>
                    <a:pt x="1625028" y="2701810"/>
                  </a:lnTo>
                  <a:lnTo>
                    <a:pt x="1668411" y="2689568"/>
                  </a:lnTo>
                  <a:lnTo>
                    <a:pt x="1711185" y="2675813"/>
                  </a:lnTo>
                  <a:lnTo>
                    <a:pt x="1753311" y="2660586"/>
                  </a:lnTo>
                  <a:lnTo>
                    <a:pt x="1794789" y="2643911"/>
                  </a:lnTo>
                  <a:lnTo>
                    <a:pt x="1835569" y="2625801"/>
                  </a:lnTo>
                  <a:lnTo>
                    <a:pt x="1875624" y="2606306"/>
                  </a:lnTo>
                  <a:lnTo>
                    <a:pt x="1914944" y="2585453"/>
                  </a:lnTo>
                  <a:lnTo>
                    <a:pt x="1953475" y="2563253"/>
                  </a:lnTo>
                  <a:lnTo>
                    <a:pt x="1991220" y="2539758"/>
                  </a:lnTo>
                  <a:lnTo>
                    <a:pt x="2028126" y="2514981"/>
                  </a:lnTo>
                  <a:lnTo>
                    <a:pt x="2064169" y="2488958"/>
                  </a:lnTo>
                  <a:lnTo>
                    <a:pt x="2099335" y="2461717"/>
                  </a:lnTo>
                  <a:lnTo>
                    <a:pt x="2133587" y="2433282"/>
                  </a:lnTo>
                  <a:lnTo>
                    <a:pt x="2166912" y="2403691"/>
                  </a:lnTo>
                  <a:lnTo>
                    <a:pt x="2199246" y="2372957"/>
                  </a:lnTo>
                  <a:lnTo>
                    <a:pt x="2230602" y="2341130"/>
                  </a:lnTo>
                  <a:lnTo>
                    <a:pt x="2260930" y="2308225"/>
                  </a:lnTo>
                  <a:lnTo>
                    <a:pt x="2290203" y="2274278"/>
                  </a:lnTo>
                  <a:lnTo>
                    <a:pt x="2318397" y="2239314"/>
                  </a:lnTo>
                  <a:lnTo>
                    <a:pt x="2345486" y="2203373"/>
                  </a:lnTo>
                  <a:lnTo>
                    <a:pt x="2371445" y="2166455"/>
                  </a:lnTo>
                  <a:lnTo>
                    <a:pt x="2396248" y="2128621"/>
                  </a:lnTo>
                  <a:lnTo>
                    <a:pt x="2419845" y="2089886"/>
                  </a:lnTo>
                  <a:lnTo>
                    <a:pt x="2442235" y="2050275"/>
                  </a:lnTo>
                  <a:lnTo>
                    <a:pt x="2463381" y="2009825"/>
                  </a:lnTo>
                  <a:lnTo>
                    <a:pt x="2483256" y="1968563"/>
                  </a:lnTo>
                  <a:lnTo>
                    <a:pt x="2501836" y="1926526"/>
                  </a:lnTo>
                  <a:lnTo>
                    <a:pt x="2519083" y="1883727"/>
                  </a:lnTo>
                  <a:lnTo>
                    <a:pt x="2534970" y="1840191"/>
                  </a:lnTo>
                  <a:lnTo>
                    <a:pt x="2549487" y="1795970"/>
                  </a:lnTo>
                  <a:lnTo>
                    <a:pt x="2562580" y="1751088"/>
                  </a:lnTo>
                  <a:lnTo>
                    <a:pt x="2574252" y="1705559"/>
                  </a:lnTo>
                  <a:lnTo>
                    <a:pt x="2584450" y="1659420"/>
                  </a:lnTo>
                  <a:lnTo>
                    <a:pt x="2593149" y="1612696"/>
                  </a:lnTo>
                  <a:lnTo>
                    <a:pt x="2600337" y="1565427"/>
                  </a:lnTo>
                  <a:lnTo>
                    <a:pt x="2605963" y="1517637"/>
                  </a:lnTo>
                  <a:lnTo>
                    <a:pt x="2610027" y="1469339"/>
                  </a:lnTo>
                  <a:lnTo>
                    <a:pt x="2612491" y="1420596"/>
                  </a:lnTo>
                  <a:lnTo>
                    <a:pt x="2613304" y="1371409"/>
                  </a:lnTo>
                  <a:close/>
                </a:path>
              </a:pathLst>
            </a:custGeom>
            <a:solidFill>
              <a:srgbClr val="A2206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35016" y="2530115"/>
            <a:ext cx="17786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Nunca</a:t>
            </a:r>
            <a:r>
              <a:rPr dirty="0" sz="20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55">
                <a:solidFill>
                  <a:srgbClr val="FFFFFF"/>
                </a:solidFill>
                <a:latin typeface="Lucida Sans Unicode"/>
                <a:cs typeface="Lucida Sans Unicode"/>
              </a:rPr>
              <a:t>lo</a:t>
            </a:r>
            <a:r>
              <a:rPr dirty="0" sz="2000" spc="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25">
                <a:solidFill>
                  <a:srgbClr val="FFFFFF"/>
                </a:solidFill>
                <a:latin typeface="Lucida Sans Unicode"/>
                <a:cs typeface="Lucida Sans Unicode"/>
              </a:rPr>
              <a:t>puedo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019" y="2834915"/>
            <a:ext cx="2152650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9055" marR="52069">
              <a:lnSpc>
                <a:spcPct val="100000"/>
              </a:lnSpc>
              <a:spcBef>
                <a:spcPts val="100"/>
              </a:spcBef>
            </a:pPr>
            <a:r>
              <a:rPr dirty="0" sz="2000" spc="-185">
                <a:solidFill>
                  <a:srgbClr val="FFFFFF"/>
                </a:solidFill>
                <a:latin typeface="Lucida Sans Unicode"/>
                <a:cs typeface="Lucida Sans Unicode"/>
              </a:rPr>
              <a:t>conformar,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75">
                <a:solidFill>
                  <a:srgbClr val="FFFFFF"/>
                </a:solidFill>
                <a:latin typeface="Lucida Sans Unicode"/>
                <a:cs typeface="Lucida Sans Unicode"/>
              </a:rPr>
              <a:t>siempre  </a:t>
            </a:r>
            <a:r>
              <a:rPr dirty="0" sz="2000" spc="-175">
                <a:solidFill>
                  <a:srgbClr val="FFFFFF"/>
                </a:solidFill>
                <a:latin typeface="Lucida Sans Unicode"/>
                <a:cs typeface="Lucida Sans Unicode"/>
              </a:rPr>
              <a:t>encuentra</a:t>
            </a:r>
            <a:r>
              <a:rPr dirty="0" sz="20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4">
                <a:solidFill>
                  <a:srgbClr val="FFFFFF"/>
                </a:solidFill>
                <a:latin typeface="Lucida Sans Unicode"/>
                <a:cs typeface="Lucida Sans Unicode"/>
              </a:rPr>
              <a:t>algo.</a:t>
            </a:r>
            <a:endParaRPr sz="2000">
              <a:latin typeface="Lucida Sans Unicode"/>
              <a:cs typeface="Lucida Sans Unicode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2000" spc="-40">
                <a:solidFill>
                  <a:srgbClr val="FFFFFF"/>
                </a:solidFill>
                <a:latin typeface="Lucida Sans Unicode"/>
                <a:cs typeface="Lucida Sans Unicode"/>
              </a:rPr>
              <a:t>Nunca</a:t>
            </a:r>
            <a:r>
              <a:rPr dirty="0" sz="20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Lucida Sans Unicode"/>
                <a:cs typeface="Lucida Sans Unicode"/>
              </a:rPr>
              <a:t>voy</a:t>
            </a:r>
            <a:r>
              <a:rPr dirty="0" sz="20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0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95">
                <a:solidFill>
                  <a:srgbClr val="FFFFFF"/>
                </a:solidFill>
                <a:latin typeface="Lucida Sans Unicode"/>
                <a:cs typeface="Lucida Sans Unicode"/>
              </a:rPr>
              <a:t>poder </a:t>
            </a:r>
            <a:r>
              <a:rPr dirty="0" sz="2000" spc="-6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Lucida Sans Unicode"/>
                <a:cs typeface="Lucida Sans Unicode"/>
              </a:rPr>
              <a:t>cumplir</a:t>
            </a:r>
            <a:r>
              <a:rPr dirty="0" sz="20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75">
                <a:solidFill>
                  <a:srgbClr val="FFFFFF"/>
                </a:solidFill>
                <a:latin typeface="Lucida Sans Unicode"/>
                <a:cs typeface="Lucida Sans Unicode"/>
              </a:rPr>
              <a:t>sus </a:t>
            </a:r>
            <a:r>
              <a:rPr dirty="0" sz="20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Lucida Sans Unicode"/>
                <a:cs typeface="Lucida Sans Unicode"/>
              </a:rPr>
              <a:t>expectativas.</a:t>
            </a:r>
            <a:endParaRPr sz="20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15171" y="353192"/>
            <a:ext cx="49055" cy="45720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210868" y="2325115"/>
            <a:ext cx="37693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dirty="0" sz="2000" spc="80">
                <a:latin typeface="Lucida Sans Unicode"/>
                <a:cs typeface="Lucida Sans Unicode"/>
              </a:rPr>
              <a:t>¿Qué</a:t>
            </a:r>
            <a:r>
              <a:rPr dirty="0" sz="2000" spc="65">
                <a:latin typeface="Lucida Sans Unicode"/>
                <a:cs typeface="Lucida Sans Unicode"/>
              </a:rPr>
              <a:t> </a:t>
            </a:r>
            <a:r>
              <a:rPr dirty="0" sz="2000" spc="-225">
                <a:latin typeface="Lucida Sans Unicode"/>
                <a:cs typeface="Lucida Sans Unicode"/>
              </a:rPr>
              <a:t>puedo</a:t>
            </a:r>
            <a:r>
              <a:rPr dirty="0" sz="2000" spc="70">
                <a:latin typeface="Lucida Sans Unicode"/>
                <a:cs typeface="Lucida Sans Unicode"/>
              </a:rPr>
              <a:t> </a:t>
            </a:r>
            <a:r>
              <a:rPr dirty="0" sz="2000" spc="-155">
                <a:latin typeface="Lucida Sans Unicode"/>
                <a:cs typeface="Lucida Sans Unicode"/>
              </a:rPr>
              <a:t>decirle</a:t>
            </a:r>
            <a:r>
              <a:rPr dirty="0" sz="2000" spc="70">
                <a:latin typeface="Lucida Sans Unicode"/>
                <a:cs typeface="Lucida Sans Unicode"/>
              </a:rPr>
              <a:t> </a:t>
            </a:r>
            <a:r>
              <a:rPr dirty="0" sz="2000" spc="-20">
                <a:latin typeface="Lucida Sans Unicode"/>
                <a:cs typeface="Lucida Sans Unicode"/>
              </a:rPr>
              <a:t>a</a:t>
            </a:r>
            <a:r>
              <a:rPr dirty="0" sz="2000" spc="65">
                <a:latin typeface="Lucida Sans Unicode"/>
                <a:cs typeface="Lucida Sans Unicode"/>
              </a:rPr>
              <a:t> </a:t>
            </a:r>
            <a:r>
              <a:rPr dirty="0" sz="2000" spc="-180">
                <a:latin typeface="Lucida Sans Unicode"/>
                <a:cs typeface="Lucida Sans Unicode"/>
              </a:rPr>
              <a:t>mi</a:t>
            </a:r>
            <a:r>
              <a:rPr dirty="0" sz="2000" spc="70">
                <a:latin typeface="Lucida Sans Unicode"/>
                <a:cs typeface="Lucida Sans Unicode"/>
              </a:rPr>
              <a:t> </a:t>
            </a:r>
            <a:r>
              <a:rPr dirty="0" sz="2000" spc="-35">
                <a:latin typeface="Lucida Sans Unicode"/>
                <a:cs typeface="Lucida Sans Unicode"/>
              </a:rPr>
              <a:t>jefe?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4402" y="263664"/>
            <a:ext cx="264033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50000"/>
              </a:lnSpc>
              <a:spcBef>
                <a:spcPts val="100"/>
              </a:spcBef>
            </a:pPr>
            <a:r>
              <a:rPr dirty="0" sz="2000" spc="450"/>
              <a:t>Mi</a:t>
            </a:r>
            <a:r>
              <a:rPr dirty="0" sz="2000" spc="75"/>
              <a:t> </a:t>
            </a:r>
            <a:r>
              <a:rPr dirty="0" sz="2000" spc="-250"/>
              <a:t>jefe</a:t>
            </a:r>
            <a:r>
              <a:rPr dirty="0" sz="2000" spc="75"/>
              <a:t> </a:t>
            </a:r>
            <a:r>
              <a:rPr dirty="0" sz="2000" spc="-320"/>
              <a:t>me</a:t>
            </a:r>
            <a:r>
              <a:rPr dirty="0" sz="2000" spc="75"/>
              <a:t> </a:t>
            </a:r>
            <a:r>
              <a:rPr dirty="0" sz="2000" spc="-160"/>
              <a:t>hizo  </a:t>
            </a:r>
            <a:r>
              <a:rPr dirty="0" sz="2000" spc="-165"/>
              <a:t>muchísimas</a:t>
            </a:r>
            <a:r>
              <a:rPr dirty="0" sz="2000" spc="10"/>
              <a:t> </a:t>
            </a:r>
            <a:r>
              <a:rPr dirty="0" sz="2000" spc="-190"/>
              <a:t>correcciones </a:t>
            </a:r>
            <a:r>
              <a:rPr dirty="0" sz="2000" spc="-625"/>
              <a:t> </a:t>
            </a:r>
            <a:r>
              <a:rPr dirty="0" sz="2000" spc="-245"/>
              <a:t>en</a:t>
            </a:r>
            <a:r>
              <a:rPr dirty="0" sz="2000" spc="75"/>
              <a:t> </a:t>
            </a:r>
            <a:r>
              <a:rPr dirty="0" sz="2000" spc="-190"/>
              <a:t>un</a:t>
            </a:r>
            <a:r>
              <a:rPr dirty="0" sz="2000" spc="75"/>
              <a:t> </a:t>
            </a:r>
            <a:r>
              <a:rPr dirty="0" sz="2000" spc="-150"/>
              <a:t>trabajo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9311" y="1054923"/>
            <a:ext cx="6406515" cy="2357120"/>
          </a:xfrm>
          <a:prstGeom prst="rect"/>
        </p:spPr>
        <p:txBody>
          <a:bodyPr wrap="square" lIns="0" tIns="2717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40"/>
              </a:spcBef>
            </a:pPr>
            <a:r>
              <a:rPr dirty="0" sz="3400" spc="-125"/>
              <a:t>Actividad:</a:t>
            </a:r>
            <a:endParaRPr sz="3400"/>
          </a:p>
          <a:p>
            <a:pPr algn="ctr" marL="12065" marR="5080">
              <a:lnSpc>
                <a:spcPct val="150000"/>
              </a:lnSpc>
            </a:pPr>
            <a:r>
              <a:rPr dirty="0" sz="3400" spc="-55"/>
              <a:t>¿Cómo</a:t>
            </a:r>
            <a:r>
              <a:rPr dirty="0" sz="3400" spc="105"/>
              <a:t> </a:t>
            </a:r>
            <a:r>
              <a:rPr dirty="0" sz="3400" spc="-225"/>
              <a:t>interpretas</a:t>
            </a:r>
            <a:r>
              <a:rPr dirty="0" sz="3400" spc="110"/>
              <a:t> </a:t>
            </a:r>
            <a:r>
              <a:rPr dirty="0" sz="3400" spc="-260"/>
              <a:t>estas</a:t>
            </a:r>
            <a:r>
              <a:rPr dirty="0" sz="3400" spc="105"/>
              <a:t> </a:t>
            </a:r>
            <a:r>
              <a:rPr dirty="0" sz="3400" spc="-345"/>
              <a:t>imágenes </a:t>
            </a:r>
            <a:r>
              <a:rPr dirty="0" sz="3400" spc="-1060"/>
              <a:t> </a:t>
            </a:r>
            <a:r>
              <a:rPr dirty="0" sz="3400" spc="-285"/>
              <a:t>del</a:t>
            </a:r>
            <a:r>
              <a:rPr dirty="0" sz="3400" spc="120"/>
              <a:t> </a:t>
            </a:r>
            <a:r>
              <a:rPr dirty="0" sz="3400" spc="-320"/>
              <a:t>ámbito</a:t>
            </a:r>
            <a:r>
              <a:rPr dirty="0" sz="3400" spc="120"/>
              <a:t> </a:t>
            </a:r>
            <a:r>
              <a:rPr dirty="0" sz="3400" spc="15"/>
              <a:t>laboral?</a:t>
            </a:r>
            <a:endParaRPr sz="3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025" y="181025"/>
            <a:ext cx="6739549" cy="478144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599" y="107812"/>
            <a:ext cx="7059299" cy="492787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325" y="118887"/>
            <a:ext cx="6927199" cy="490572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875" y="194725"/>
            <a:ext cx="5894450" cy="475404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227" y="1317914"/>
            <a:ext cx="6748780" cy="171703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62230">
              <a:lnSpc>
                <a:spcPct val="150000"/>
              </a:lnSpc>
              <a:spcBef>
                <a:spcPts val="100"/>
              </a:spcBef>
            </a:pPr>
            <a:r>
              <a:rPr dirty="0" sz="3700" spc="665"/>
              <a:t>A</a:t>
            </a:r>
            <a:r>
              <a:rPr dirty="0" sz="3700" spc="135"/>
              <a:t> </a:t>
            </a:r>
            <a:r>
              <a:rPr dirty="0" sz="3700" spc="-500"/>
              <a:t>modo</a:t>
            </a:r>
            <a:r>
              <a:rPr dirty="0" sz="3700" spc="135"/>
              <a:t> </a:t>
            </a:r>
            <a:r>
              <a:rPr dirty="0" sz="3700" spc="-440"/>
              <a:t>de</a:t>
            </a:r>
            <a:r>
              <a:rPr dirty="0" sz="3700" spc="135"/>
              <a:t> </a:t>
            </a:r>
            <a:r>
              <a:rPr dirty="0" sz="3700" spc="-315"/>
              <a:t>cierre,</a:t>
            </a:r>
            <a:r>
              <a:rPr dirty="0" sz="3700" spc="135"/>
              <a:t> </a:t>
            </a:r>
            <a:r>
              <a:rPr dirty="0" sz="3700" spc="-390"/>
              <a:t>te</a:t>
            </a:r>
            <a:r>
              <a:rPr dirty="0" sz="3700" spc="135"/>
              <a:t> </a:t>
            </a:r>
            <a:r>
              <a:rPr dirty="0" sz="3700" spc="-240"/>
              <a:t>invitamos</a:t>
            </a:r>
            <a:r>
              <a:rPr dirty="0" sz="3700" spc="135"/>
              <a:t> </a:t>
            </a:r>
            <a:r>
              <a:rPr dirty="0" sz="3700" spc="-25"/>
              <a:t>a  </a:t>
            </a:r>
            <a:r>
              <a:rPr dirty="0" sz="3700" spc="-310"/>
              <a:t>contarnos</a:t>
            </a:r>
            <a:r>
              <a:rPr dirty="0" sz="3700" spc="135"/>
              <a:t> </a:t>
            </a:r>
            <a:r>
              <a:rPr dirty="0" sz="3700" spc="-455"/>
              <a:t>qué</a:t>
            </a:r>
            <a:r>
              <a:rPr dirty="0" sz="3700" spc="135"/>
              <a:t> </a:t>
            </a:r>
            <a:r>
              <a:rPr dirty="0" sz="3700" spc="-390"/>
              <a:t>te</a:t>
            </a:r>
            <a:r>
              <a:rPr dirty="0" sz="3700" spc="135"/>
              <a:t> </a:t>
            </a:r>
            <a:r>
              <a:rPr dirty="0" sz="3700" spc="-170"/>
              <a:t>llevas</a:t>
            </a:r>
            <a:r>
              <a:rPr dirty="0" sz="3700" spc="135"/>
              <a:t> </a:t>
            </a:r>
            <a:r>
              <a:rPr dirty="0" sz="3700" spc="-310"/>
              <a:t>del</a:t>
            </a:r>
            <a:r>
              <a:rPr dirty="0" sz="3700" spc="135"/>
              <a:t> </a:t>
            </a:r>
            <a:r>
              <a:rPr dirty="0" sz="3700" spc="-450"/>
              <a:t>taller…</a:t>
            </a:r>
            <a:endParaRPr sz="37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625" y="304634"/>
            <a:ext cx="211010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40"/>
              <a:t>Para</a:t>
            </a:r>
            <a:r>
              <a:rPr dirty="0" sz="2700" spc="35"/>
              <a:t> </a:t>
            </a:r>
            <a:r>
              <a:rPr dirty="0" sz="2700" spc="-385"/>
              <a:t>resumir…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641846" y="904434"/>
            <a:ext cx="7811770" cy="404876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1420"/>
              </a:spcBef>
              <a:buFont typeface="Microsoft Sans Serif"/>
              <a:buChar char="●"/>
              <a:tabLst>
                <a:tab pos="409575" algn="l"/>
                <a:tab pos="410209" algn="l"/>
              </a:tabLst>
            </a:pPr>
            <a:r>
              <a:rPr dirty="0" sz="2200" spc="-95">
                <a:latin typeface="Lucida Sans Unicode"/>
                <a:cs typeface="Lucida Sans Unicode"/>
              </a:rPr>
              <a:t>Las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54">
                <a:latin typeface="Lucida Sans Unicode"/>
                <a:cs typeface="Lucida Sans Unicode"/>
              </a:rPr>
              <a:t>emociones</a:t>
            </a:r>
            <a:r>
              <a:rPr dirty="0" sz="2200" spc="85">
                <a:latin typeface="Lucida Sans Unicode"/>
                <a:cs typeface="Lucida Sans Unicode"/>
              </a:rPr>
              <a:t> </a:t>
            </a:r>
            <a:r>
              <a:rPr dirty="0" sz="2200" spc="-260">
                <a:latin typeface="Lucida Sans Unicode"/>
                <a:cs typeface="Lucida Sans Unicode"/>
              </a:rPr>
              <a:t>no</a:t>
            </a:r>
            <a:r>
              <a:rPr dirty="0" sz="2200" spc="85">
                <a:latin typeface="Lucida Sans Unicode"/>
                <a:cs typeface="Lucida Sans Unicode"/>
              </a:rPr>
              <a:t> </a:t>
            </a:r>
            <a:r>
              <a:rPr dirty="0" sz="2200" spc="-235">
                <a:latin typeface="Lucida Sans Unicode"/>
                <a:cs typeface="Lucida Sans Unicode"/>
              </a:rPr>
              <a:t>son</a:t>
            </a:r>
            <a:r>
              <a:rPr dirty="0" sz="2200" spc="85">
                <a:latin typeface="Lucida Sans Unicode"/>
                <a:cs typeface="Lucida Sans Unicode"/>
              </a:rPr>
              <a:t> </a:t>
            </a:r>
            <a:r>
              <a:rPr dirty="0" sz="2200" spc="-225">
                <a:latin typeface="Lucida Sans Unicode"/>
                <a:cs typeface="Lucida Sans Unicode"/>
              </a:rPr>
              <a:t>buenas</a:t>
            </a:r>
            <a:r>
              <a:rPr dirty="0" sz="2200" spc="85">
                <a:latin typeface="Lucida Sans Unicode"/>
                <a:cs typeface="Lucida Sans Unicode"/>
              </a:rPr>
              <a:t> </a:t>
            </a:r>
            <a:r>
              <a:rPr dirty="0" sz="2200" spc="-114">
                <a:latin typeface="Lucida Sans Unicode"/>
                <a:cs typeface="Lucida Sans Unicode"/>
              </a:rPr>
              <a:t>ni</a:t>
            </a:r>
            <a:r>
              <a:rPr dirty="0" sz="2200" spc="85">
                <a:latin typeface="Lucida Sans Unicode"/>
                <a:cs typeface="Lucida Sans Unicode"/>
              </a:rPr>
              <a:t> </a:t>
            </a:r>
            <a:r>
              <a:rPr dirty="0" sz="2200" spc="-155">
                <a:latin typeface="Lucida Sans Unicode"/>
                <a:cs typeface="Lucida Sans Unicode"/>
              </a:rPr>
              <a:t>malas,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25">
                <a:latin typeface="Lucida Sans Unicode"/>
                <a:cs typeface="Lucida Sans Unicode"/>
              </a:rPr>
              <a:t>cumplen</a:t>
            </a:r>
            <a:r>
              <a:rPr dirty="0" sz="2200" spc="85">
                <a:latin typeface="Lucida Sans Unicode"/>
                <a:cs typeface="Lucida Sans Unicode"/>
              </a:rPr>
              <a:t> </a:t>
            </a:r>
            <a:r>
              <a:rPr dirty="0" sz="2200" spc="-145">
                <a:latin typeface="Lucida Sans Unicode"/>
                <a:cs typeface="Lucida Sans Unicode"/>
              </a:rPr>
              <a:t>una</a:t>
            </a:r>
            <a:r>
              <a:rPr dirty="0" sz="2200" spc="85">
                <a:latin typeface="Lucida Sans Unicode"/>
                <a:cs typeface="Lucida Sans Unicode"/>
              </a:rPr>
              <a:t> </a:t>
            </a:r>
            <a:r>
              <a:rPr dirty="0" sz="2200" spc="-229">
                <a:latin typeface="Lucida Sans Unicode"/>
                <a:cs typeface="Lucida Sans Unicode"/>
              </a:rPr>
              <a:t>función.</a:t>
            </a:r>
            <a:endParaRPr sz="2200">
              <a:latin typeface="Lucida Sans Unicode"/>
              <a:cs typeface="Lucida Sans Unicode"/>
            </a:endParaRPr>
          </a:p>
          <a:p>
            <a:pPr marL="409575" marR="186055" indent="-397510">
              <a:lnSpc>
                <a:spcPct val="150000"/>
              </a:lnSpc>
              <a:buFont typeface="Microsoft Sans Serif"/>
              <a:buChar char="●"/>
              <a:tabLst>
                <a:tab pos="409575" algn="l"/>
                <a:tab pos="410209" algn="l"/>
              </a:tabLst>
            </a:pPr>
            <a:r>
              <a:rPr dirty="0" sz="2200" spc="-135">
                <a:latin typeface="Lucida Sans Unicode"/>
                <a:cs typeface="Lucida Sans Unicode"/>
              </a:rPr>
              <a:t>Poder </a:t>
            </a:r>
            <a:r>
              <a:rPr dirty="0" sz="2200" spc="-160">
                <a:latin typeface="Lucida Sans Unicode"/>
                <a:cs typeface="Lucida Sans Unicode"/>
              </a:rPr>
              <a:t>percibir</a:t>
            </a:r>
            <a:r>
              <a:rPr dirty="0" sz="2200" spc="-155">
                <a:latin typeface="Lucida Sans Unicode"/>
                <a:cs typeface="Lucida Sans Unicode"/>
              </a:rPr>
              <a:t> </a:t>
            </a:r>
            <a:r>
              <a:rPr dirty="0" sz="2200" spc="-175">
                <a:latin typeface="Lucida Sans Unicode"/>
                <a:cs typeface="Lucida Sans Unicode"/>
              </a:rPr>
              <a:t>los</a:t>
            </a:r>
            <a:r>
              <a:rPr dirty="0" sz="2200" spc="-170">
                <a:latin typeface="Lucida Sans Unicode"/>
                <a:cs typeface="Lucida Sans Unicode"/>
              </a:rPr>
              <a:t> </a:t>
            </a:r>
            <a:r>
              <a:rPr dirty="0" sz="2200" spc="-175">
                <a:latin typeface="Lucida Sans Unicode"/>
                <a:cs typeface="Lucida Sans Unicode"/>
              </a:rPr>
              <a:t>propios</a:t>
            </a:r>
            <a:r>
              <a:rPr dirty="0" sz="2200" spc="-170">
                <a:latin typeface="Lucida Sans Unicode"/>
                <a:cs typeface="Lucida Sans Unicode"/>
              </a:rPr>
              <a:t> </a:t>
            </a:r>
            <a:r>
              <a:rPr dirty="0" sz="2200" spc="-204">
                <a:latin typeface="Lucida Sans Unicode"/>
                <a:cs typeface="Lucida Sans Unicode"/>
              </a:rPr>
              <a:t>sentimientos</a:t>
            </a:r>
            <a:r>
              <a:rPr dirty="0" sz="2200" spc="-200">
                <a:latin typeface="Lucida Sans Unicode"/>
                <a:cs typeface="Lucida Sans Unicode"/>
              </a:rPr>
              <a:t> </a:t>
            </a:r>
            <a:r>
              <a:rPr dirty="0" sz="2200" spc="-80">
                <a:latin typeface="Lucida Sans Unicode"/>
                <a:cs typeface="Lucida Sans Unicode"/>
              </a:rPr>
              <a:t>y </a:t>
            </a:r>
            <a:r>
              <a:rPr dirty="0" sz="2200" spc="-260">
                <a:latin typeface="Lucida Sans Unicode"/>
                <a:cs typeface="Lucida Sans Unicode"/>
              </a:rPr>
              <a:t>emociones,</a:t>
            </a:r>
            <a:r>
              <a:rPr dirty="0" sz="2200" spc="-254">
                <a:latin typeface="Lucida Sans Unicode"/>
                <a:cs typeface="Lucida Sans Unicode"/>
              </a:rPr>
              <a:t> </a:t>
            </a:r>
            <a:r>
              <a:rPr dirty="0" sz="2200" spc="-355">
                <a:latin typeface="Lucida Sans Unicode"/>
                <a:cs typeface="Lucida Sans Unicode"/>
              </a:rPr>
              <a:t>me </a:t>
            </a:r>
            <a:r>
              <a:rPr dirty="0" sz="2200" spc="-350">
                <a:latin typeface="Lucida Sans Unicode"/>
                <a:cs typeface="Lucida Sans Unicode"/>
              </a:rPr>
              <a:t> </a:t>
            </a:r>
            <a:r>
              <a:rPr dirty="0" sz="2200" spc="-200">
                <a:latin typeface="Lucida Sans Unicode"/>
                <a:cs typeface="Lucida Sans Unicode"/>
              </a:rPr>
              <a:t>permite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50">
                <a:latin typeface="Lucida Sans Unicode"/>
                <a:cs typeface="Lucida Sans Unicode"/>
              </a:rPr>
              <a:t>entenderme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80">
                <a:latin typeface="Lucida Sans Unicode"/>
                <a:cs typeface="Lucida Sans Unicode"/>
              </a:rPr>
              <a:t>y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10">
                <a:latin typeface="Lucida Sans Unicode"/>
                <a:cs typeface="Lucida Sans Unicode"/>
              </a:rPr>
              <a:t>actuar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65">
                <a:latin typeface="Lucida Sans Unicode"/>
                <a:cs typeface="Lucida Sans Unicode"/>
              </a:rPr>
              <a:t>de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65">
                <a:latin typeface="Lucida Sans Unicode"/>
                <a:cs typeface="Lucida Sans Unicode"/>
              </a:rPr>
              <a:t>manera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90">
                <a:latin typeface="Lucida Sans Unicode"/>
                <a:cs typeface="Lucida Sans Unicode"/>
              </a:rPr>
              <a:t>más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90">
                <a:latin typeface="Lucida Sans Unicode"/>
                <a:cs typeface="Lucida Sans Unicode"/>
              </a:rPr>
              <a:t>acorde</a:t>
            </a:r>
            <a:r>
              <a:rPr dirty="0" sz="2200" spc="75">
                <a:latin typeface="Lucida Sans Unicode"/>
                <a:cs typeface="Lucida Sans Unicode"/>
              </a:rPr>
              <a:t> </a:t>
            </a:r>
            <a:r>
              <a:rPr dirty="0" sz="2200" spc="-270">
                <a:latin typeface="Lucida Sans Unicode"/>
                <a:cs typeface="Lucida Sans Unicode"/>
              </a:rPr>
              <a:t>en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00">
                <a:latin typeface="Lucida Sans Unicode"/>
                <a:cs typeface="Lucida Sans Unicode"/>
              </a:rPr>
              <a:t>cada  </a:t>
            </a:r>
            <a:r>
              <a:rPr dirty="0" sz="2200" spc="-180">
                <a:latin typeface="Lucida Sans Unicode"/>
                <a:cs typeface="Lucida Sans Unicode"/>
              </a:rPr>
              <a:t>situación.</a:t>
            </a:r>
            <a:endParaRPr sz="2200">
              <a:latin typeface="Lucida Sans Unicode"/>
              <a:cs typeface="Lucida Sans Unicode"/>
            </a:endParaRPr>
          </a:p>
          <a:p>
            <a:pPr marL="409575" marR="738505" indent="-397510">
              <a:lnSpc>
                <a:spcPct val="150000"/>
              </a:lnSpc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dirty="0" sz="2200" spc="-195">
                <a:latin typeface="Lucida Sans Unicode"/>
                <a:cs typeface="Lucida Sans Unicode"/>
              </a:rPr>
              <a:t>Lo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70">
                <a:latin typeface="Lucida Sans Unicode"/>
                <a:cs typeface="Lucida Sans Unicode"/>
              </a:rPr>
              <a:t>que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25">
                <a:latin typeface="Lucida Sans Unicode"/>
                <a:cs typeface="Lucida Sans Unicode"/>
              </a:rPr>
              <a:t>pensamos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55">
                <a:latin typeface="Lucida Sans Unicode"/>
                <a:cs typeface="Lucida Sans Unicode"/>
              </a:rPr>
              <a:t>influye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70">
                <a:latin typeface="Lucida Sans Unicode"/>
                <a:cs typeface="Lucida Sans Unicode"/>
              </a:rPr>
              <a:t>en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310">
                <a:latin typeface="Lucida Sans Unicode"/>
                <a:cs typeface="Lucida Sans Unicode"/>
              </a:rPr>
              <a:t>cómo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35">
                <a:latin typeface="Lucida Sans Unicode"/>
                <a:cs typeface="Lucida Sans Unicode"/>
              </a:rPr>
              <a:t>nos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25">
                <a:latin typeface="Lucida Sans Unicode"/>
                <a:cs typeface="Lucida Sans Unicode"/>
              </a:rPr>
              <a:t>sentimos,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80">
                <a:latin typeface="Lucida Sans Unicode"/>
                <a:cs typeface="Lucida Sans Unicode"/>
              </a:rPr>
              <a:t>y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70">
                <a:latin typeface="Lucida Sans Unicode"/>
                <a:cs typeface="Lucida Sans Unicode"/>
              </a:rPr>
              <a:t>lo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20">
                <a:latin typeface="Lucida Sans Unicode"/>
                <a:cs typeface="Lucida Sans Unicode"/>
              </a:rPr>
              <a:t>que  </a:t>
            </a:r>
            <a:r>
              <a:rPr dirty="0" sz="2200" spc="-220">
                <a:latin typeface="Lucida Sans Unicode"/>
                <a:cs typeface="Lucida Sans Unicode"/>
              </a:rPr>
              <a:t>sentimos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55">
                <a:latin typeface="Lucida Sans Unicode"/>
                <a:cs typeface="Lucida Sans Unicode"/>
              </a:rPr>
              <a:t>influye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70">
                <a:latin typeface="Lucida Sans Unicode"/>
                <a:cs typeface="Lucida Sans Unicode"/>
              </a:rPr>
              <a:t>en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70">
                <a:latin typeface="Lucida Sans Unicode"/>
                <a:cs typeface="Lucida Sans Unicode"/>
              </a:rPr>
              <a:t>lo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70">
                <a:latin typeface="Lucida Sans Unicode"/>
                <a:cs typeface="Lucida Sans Unicode"/>
              </a:rPr>
              <a:t>que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45">
                <a:latin typeface="Lucida Sans Unicode"/>
                <a:cs typeface="Lucida Sans Unicode"/>
              </a:rPr>
              <a:t>pensamos.</a:t>
            </a:r>
            <a:endParaRPr sz="2200">
              <a:latin typeface="Lucida Sans Unicode"/>
              <a:cs typeface="Lucida Sans Unicode"/>
            </a:endParaRPr>
          </a:p>
          <a:p>
            <a:pPr marL="409575" marR="5080" indent="-397510">
              <a:lnSpc>
                <a:spcPct val="150000"/>
              </a:lnSpc>
              <a:buFont typeface="Microsoft Sans Serif"/>
              <a:buChar char="●"/>
              <a:tabLst>
                <a:tab pos="409575" algn="l"/>
                <a:tab pos="410209" algn="l"/>
              </a:tabLst>
            </a:pPr>
            <a:r>
              <a:rPr dirty="0" sz="2200" spc="65">
                <a:latin typeface="Lucida Sans Unicode"/>
                <a:cs typeface="Lucida Sans Unicode"/>
              </a:rPr>
              <a:t>No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00">
                <a:latin typeface="Lucida Sans Unicode"/>
                <a:cs typeface="Lucida Sans Unicode"/>
              </a:rPr>
              <a:t>hay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45">
                <a:latin typeface="Lucida Sans Unicode"/>
                <a:cs typeface="Lucida Sans Unicode"/>
              </a:rPr>
              <a:t>una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35">
                <a:latin typeface="Lucida Sans Unicode"/>
                <a:cs typeface="Lucida Sans Unicode"/>
              </a:rPr>
              <a:t>sola</a:t>
            </a:r>
            <a:r>
              <a:rPr dirty="0" sz="2200" spc="85">
                <a:latin typeface="Lucida Sans Unicode"/>
                <a:cs typeface="Lucida Sans Unicode"/>
              </a:rPr>
              <a:t> </a:t>
            </a:r>
            <a:r>
              <a:rPr dirty="0" sz="2200" spc="-190">
                <a:latin typeface="Lucida Sans Unicode"/>
                <a:cs typeface="Lucida Sans Unicode"/>
              </a:rPr>
              <a:t>forma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65">
                <a:latin typeface="Lucida Sans Unicode"/>
                <a:cs typeface="Lucida Sans Unicode"/>
              </a:rPr>
              <a:t>de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60">
                <a:latin typeface="Lucida Sans Unicode"/>
                <a:cs typeface="Lucida Sans Unicode"/>
              </a:rPr>
              <a:t>percibir</a:t>
            </a:r>
            <a:r>
              <a:rPr dirty="0" sz="2200" spc="85">
                <a:latin typeface="Lucida Sans Unicode"/>
                <a:cs typeface="Lucida Sans Unicode"/>
              </a:rPr>
              <a:t> </a:t>
            </a:r>
            <a:r>
              <a:rPr dirty="0" sz="2200" spc="-175">
                <a:latin typeface="Lucida Sans Unicode"/>
                <a:cs typeface="Lucida Sans Unicode"/>
              </a:rPr>
              <a:t>los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10">
                <a:latin typeface="Lucida Sans Unicode"/>
                <a:cs typeface="Lucida Sans Unicode"/>
              </a:rPr>
              <a:t>acontecimientos,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45">
                <a:latin typeface="Lucida Sans Unicode"/>
                <a:cs typeface="Lucida Sans Unicode"/>
              </a:rPr>
              <a:t>puedo </a:t>
            </a:r>
            <a:r>
              <a:rPr dirty="0" sz="2200" spc="-680">
                <a:latin typeface="Lucida Sans Unicode"/>
                <a:cs typeface="Lucida Sans Unicode"/>
              </a:rPr>
              <a:t> </a:t>
            </a:r>
            <a:r>
              <a:rPr dirty="0" sz="2200" spc="-145">
                <a:latin typeface="Lucida Sans Unicode"/>
                <a:cs typeface="Lucida Sans Unicode"/>
              </a:rPr>
              <a:t>interpretarlos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65">
                <a:latin typeface="Lucida Sans Unicode"/>
                <a:cs typeface="Lucida Sans Unicode"/>
              </a:rPr>
              <a:t>de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145">
                <a:latin typeface="Lucida Sans Unicode"/>
                <a:cs typeface="Lucida Sans Unicode"/>
              </a:rPr>
              <a:t>una</a:t>
            </a:r>
            <a:r>
              <a:rPr dirty="0" sz="2200" spc="85">
                <a:latin typeface="Lucida Sans Unicode"/>
                <a:cs typeface="Lucida Sans Unicode"/>
              </a:rPr>
              <a:t> </a:t>
            </a:r>
            <a:r>
              <a:rPr dirty="0" sz="2200" spc="-190">
                <a:latin typeface="Lucida Sans Unicode"/>
                <a:cs typeface="Lucida Sans Unicode"/>
              </a:rPr>
              <a:t>forma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70">
                <a:latin typeface="Lucida Sans Unicode"/>
                <a:cs typeface="Lucida Sans Unicode"/>
              </a:rPr>
              <a:t>que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355">
                <a:latin typeface="Lucida Sans Unicode"/>
                <a:cs typeface="Lucida Sans Unicode"/>
              </a:rPr>
              <a:t>me</a:t>
            </a:r>
            <a:r>
              <a:rPr dirty="0" sz="2200" spc="-254">
                <a:latin typeface="Lucida Sans Unicode"/>
                <a:cs typeface="Lucida Sans Unicode"/>
              </a:rPr>
              <a:t> </a:t>
            </a:r>
            <a:r>
              <a:rPr dirty="0" sz="2200" spc="-145">
                <a:latin typeface="Lucida Sans Unicode"/>
                <a:cs typeface="Lucida Sans Unicode"/>
              </a:rPr>
              <a:t>haga</a:t>
            </a:r>
            <a:r>
              <a:rPr dirty="0" sz="2200" spc="85">
                <a:latin typeface="Lucida Sans Unicode"/>
                <a:cs typeface="Lucida Sans Unicode"/>
              </a:rPr>
              <a:t> </a:t>
            </a:r>
            <a:r>
              <a:rPr dirty="0" sz="2200" spc="-155">
                <a:latin typeface="Lucida Sans Unicode"/>
                <a:cs typeface="Lucida Sans Unicode"/>
              </a:rPr>
              <a:t>sentir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90">
                <a:latin typeface="Lucida Sans Unicode"/>
                <a:cs typeface="Lucida Sans Unicode"/>
              </a:rPr>
              <a:t>mejor.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625" y="304126"/>
            <a:ext cx="192214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55"/>
              <a:t>Habilidades: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600" y="798938"/>
            <a:ext cx="4571999" cy="490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5999" y="952271"/>
            <a:ext cx="8202930" cy="372872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8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10">
                <a:latin typeface="Lucida Sans Unicode"/>
                <a:cs typeface="Lucida Sans Unicode"/>
              </a:rPr>
              <a:t>Atención</a:t>
            </a:r>
            <a:r>
              <a:rPr dirty="0" sz="1800" spc="65">
                <a:latin typeface="Lucida Sans Unicode"/>
                <a:cs typeface="Lucida Sans Unicode"/>
              </a:rPr>
              <a:t> </a:t>
            </a:r>
            <a:r>
              <a:rPr dirty="0" sz="1800" spc="-180">
                <a:latin typeface="Lucida Sans Unicode"/>
                <a:cs typeface="Lucida Sans Unicode"/>
              </a:rPr>
              <a:t>emocional:</a:t>
            </a:r>
            <a:r>
              <a:rPr dirty="0" sz="1800" spc="70">
                <a:latin typeface="Lucida Sans Unicode"/>
                <a:cs typeface="Lucida Sans Unicode"/>
              </a:rPr>
              <a:t> </a:t>
            </a:r>
            <a:r>
              <a:rPr dirty="0" sz="1800" spc="-90">
                <a:latin typeface="Lucida Sans Unicode"/>
                <a:cs typeface="Lucida Sans Unicode"/>
              </a:rPr>
              <a:t>Percibir</a:t>
            </a:r>
            <a:r>
              <a:rPr dirty="0" sz="1800" spc="65">
                <a:latin typeface="Lucida Sans Unicode"/>
                <a:cs typeface="Lucida Sans Unicode"/>
              </a:rPr>
              <a:t> </a:t>
            </a:r>
            <a:r>
              <a:rPr dirty="0" sz="1800" spc="-65">
                <a:latin typeface="Lucida Sans Unicode"/>
                <a:cs typeface="Lucida Sans Unicode"/>
              </a:rPr>
              <a:t>y</a:t>
            </a:r>
            <a:r>
              <a:rPr dirty="0" sz="1800" spc="70">
                <a:latin typeface="Lucida Sans Unicode"/>
                <a:cs typeface="Lucida Sans Unicode"/>
              </a:rPr>
              <a:t> </a:t>
            </a:r>
            <a:r>
              <a:rPr dirty="0" sz="1800" spc="-100">
                <a:latin typeface="Lucida Sans Unicode"/>
                <a:cs typeface="Lucida Sans Unicode"/>
              </a:rPr>
              <a:t>discriminar</a:t>
            </a:r>
            <a:r>
              <a:rPr dirty="0" sz="1800" spc="70">
                <a:latin typeface="Lucida Sans Unicode"/>
                <a:cs typeface="Lucida Sans Unicode"/>
              </a:rPr>
              <a:t> </a:t>
            </a:r>
            <a:r>
              <a:rPr dirty="0" sz="1800" spc="-170">
                <a:latin typeface="Lucida Sans Unicode"/>
                <a:cs typeface="Lucida Sans Unicode"/>
              </a:rPr>
              <a:t>entre</a:t>
            </a:r>
            <a:r>
              <a:rPr dirty="0" sz="1800" spc="65">
                <a:latin typeface="Lucida Sans Unicode"/>
                <a:cs typeface="Lucida Sans Unicode"/>
              </a:rPr>
              <a:t> </a:t>
            </a:r>
            <a:r>
              <a:rPr dirty="0" sz="1800" spc="-60">
                <a:latin typeface="Lucida Sans Unicode"/>
                <a:cs typeface="Lucida Sans Unicode"/>
              </a:rPr>
              <a:t>las</a:t>
            </a:r>
            <a:r>
              <a:rPr dirty="0" sz="1800" spc="70">
                <a:latin typeface="Lucida Sans Unicode"/>
                <a:cs typeface="Lucida Sans Unicode"/>
              </a:rPr>
              <a:t> </a:t>
            </a:r>
            <a:r>
              <a:rPr dirty="0" sz="1800" spc="-210">
                <a:latin typeface="Lucida Sans Unicode"/>
                <a:cs typeface="Lucida Sans Unicode"/>
              </a:rPr>
              <a:t>emociones</a:t>
            </a:r>
            <a:r>
              <a:rPr dirty="0" sz="1800" spc="70">
                <a:latin typeface="Lucida Sans Unicode"/>
                <a:cs typeface="Lucida Sans Unicode"/>
              </a:rPr>
              <a:t> </a:t>
            </a:r>
            <a:r>
              <a:rPr dirty="0" sz="1800" spc="-110">
                <a:latin typeface="Lucida Sans Unicode"/>
                <a:cs typeface="Lucida Sans Unicode"/>
              </a:rPr>
              <a:t>propias</a:t>
            </a:r>
            <a:r>
              <a:rPr dirty="0" sz="1800" spc="65">
                <a:latin typeface="Lucida Sans Unicode"/>
                <a:cs typeface="Lucida Sans Unicode"/>
              </a:rPr>
              <a:t> </a:t>
            </a:r>
            <a:r>
              <a:rPr dirty="0" sz="1800" spc="-65">
                <a:latin typeface="Lucida Sans Unicode"/>
                <a:cs typeface="Lucida Sans Unicode"/>
              </a:rPr>
              <a:t>y</a:t>
            </a:r>
            <a:r>
              <a:rPr dirty="0" sz="1800" spc="70">
                <a:latin typeface="Lucida Sans Unicode"/>
                <a:cs typeface="Lucida Sans Unicode"/>
              </a:rPr>
              <a:t> </a:t>
            </a:r>
            <a:r>
              <a:rPr dirty="0" sz="1800" spc="-170">
                <a:latin typeface="Lucida Sans Unicode"/>
                <a:cs typeface="Lucida Sans Unicode"/>
              </a:rPr>
              <a:t>ajenas.</a:t>
            </a:r>
            <a:endParaRPr sz="1800">
              <a:latin typeface="Lucida Sans Unicode"/>
              <a:cs typeface="Lucida Sans Unicode"/>
            </a:endParaRPr>
          </a:p>
          <a:p>
            <a:pPr marL="379095" marR="236220" indent="-367030">
              <a:lnSpc>
                <a:spcPct val="150000"/>
              </a:lnSpc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70">
                <a:latin typeface="Lucida Sans Unicode"/>
                <a:cs typeface="Lucida Sans Unicode"/>
              </a:rPr>
              <a:t>Comprensión</a:t>
            </a:r>
            <a:r>
              <a:rPr dirty="0" sz="1800" spc="75">
                <a:latin typeface="Lucida Sans Unicode"/>
                <a:cs typeface="Lucida Sans Unicode"/>
              </a:rPr>
              <a:t> </a:t>
            </a:r>
            <a:r>
              <a:rPr dirty="0" sz="1800" spc="-180">
                <a:latin typeface="Lucida Sans Unicode"/>
                <a:cs typeface="Lucida Sans Unicode"/>
              </a:rPr>
              <a:t>emocional:</a:t>
            </a:r>
            <a:r>
              <a:rPr dirty="0" sz="1800" spc="75">
                <a:latin typeface="Lucida Sans Unicode"/>
                <a:cs typeface="Lucida Sans Unicode"/>
              </a:rPr>
              <a:t> </a:t>
            </a:r>
            <a:r>
              <a:rPr dirty="0" sz="1800" spc="-175">
                <a:latin typeface="Lucida Sans Unicode"/>
                <a:cs typeface="Lucida Sans Unicode"/>
              </a:rPr>
              <a:t>Comprender</a:t>
            </a:r>
            <a:r>
              <a:rPr dirty="0" sz="1800" spc="75">
                <a:latin typeface="Lucida Sans Unicode"/>
                <a:cs typeface="Lucida Sans Unicode"/>
              </a:rPr>
              <a:t> </a:t>
            </a:r>
            <a:r>
              <a:rPr dirty="0" sz="1800" spc="-65">
                <a:latin typeface="Lucida Sans Unicode"/>
                <a:cs typeface="Lucida Sans Unicode"/>
              </a:rPr>
              <a:t>y</a:t>
            </a:r>
            <a:r>
              <a:rPr dirty="0" sz="1800" spc="75">
                <a:latin typeface="Lucida Sans Unicode"/>
                <a:cs typeface="Lucida Sans Unicode"/>
              </a:rPr>
              <a:t> </a:t>
            </a:r>
            <a:r>
              <a:rPr dirty="0" sz="1800" spc="-110">
                <a:latin typeface="Lucida Sans Unicode"/>
                <a:cs typeface="Lucida Sans Unicode"/>
              </a:rPr>
              <a:t>razonar</a:t>
            </a:r>
            <a:r>
              <a:rPr dirty="0" sz="1800" spc="80">
                <a:latin typeface="Lucida Sans Unicode"/>
                <a:cs typeface="Lucida Sans Unicode"/>
              </a:rPr>
              <a:t> </a:t>
            </a:r>
            <a:r>
              <a:rPr dirty="0" sz="1800" spc="-210">
                <a:latin typeface="Lucida Sans Unicode"/>
                <a:cs typeface="Lucida Sans Unicode"/>
              </a:rPr>
              <a:t>sobre</a:t>
            </a:r>
            <a:r>
              <a:rPr dirty="0" sz="1800" spc="75">
                <a:latin typeface="Lucida Sans Unicode"/>
                <a:cs typeface="Lucida Sans Unicode"/>
              </a:rPr>
              <a:t> </a:t>
            </a:r>
            <a:r>
              <a:rPr dirty="0" sz="1800" spc="-60">
                <a:latin typeface="Lucida Sans Unicode"/>
                <a:cs typeface="Lucida Sans Unicode"/>
              </a:rPr>
              <a:t>las</a:t>
            </a:r>
            <a:r>
              <a:rPr dirty="0" sz="1800" spc="75">
                <a:latin typeface="Lucida Sans Unicode"/>
                <a:cs typeface="Lucida Sans Unicode"/>
              </a:rPr>
              <a:t> </a:t>
            </a:r>
            <a:r>
              <a:rPr dirty="0" sz="1800" spc="-210">
                <a:latin typeface="Lucida Sans Unicode"/>
                <a:cs typeface="Lucida Sans Unicode"/>
              </a:rPr>
              <a:t>emociones</a:t>
            </a:r>
            <a:r>
              <a:rPr dirty="0" sz="1800" spc="75">
                <a:latin typeface="Lucida Sans Unicode"/>
                <a:cs typeface="Lucida Sans Unicode"/>
              </a:rPr>
              <a:t> </a:t>
            </a:r>
            <a:r>
              <a:rPr dirty="0" sz="1800" spc="-110">
                <a:latin typeface="Lucida Sans Unicode"/>
                <a:cs typeface="Lucida Sans Unicode"/>
              </a:rPr>
              <a:t>propias</a:t>
            </a:r>
            <a:r>
              <a:rPr dirty="0" sz="1800" spc="80">
                <a:latin typeface="Lucida Sans Unicode"/>
                <a:cs typeface="Lucida Sans Unicode"/>
              </a:rPr>
              <a:t> </a:t>
            </a:r>
            <a:r>
              <a:rPr dirty="0" sz="1800" spc="-65">
                <a:latin typeface="Lucida Sans Unicode"/>
                <a:cs typeface="Lucida Sans Unicode"/>
              </a:rPr>
              <a:t>y </a:t>
            </a:r>
            <a:r>
              <a:rPr dirty="0" sz="1800" spc="-555">
                <a:latin typeface="Lucida Sans Unicode"/>
                <a:cs typeface="Lucida Sans Unicode"/>
              </a:rPr>
              <a:t> </a:t>
            </a:r>
            <a:r>
              <a:rPr dirty="0" sz="1800" spc="-175">
                <a:latin typeface="Lucida Sans Unicode"/>
                <a:cs typeface="Lucida Sans Unicode"/>
              </a:rPr>
              <a:t>ajenos</a:t>
            </a:r>
            <a:r>
              <a:rPr dirty="0" sz="1800" spc="65">
                <a:latin typeface="Lucida Sans Unicode"/>
                <a:cs typeface="Lucida Sans Unicode"/>
              </a:rPr>
              <a:t> </a:t>
            </a:r>
            <a:r>
              <a:rPr dirty="0" sz="1800" spc="-55">
                <a:latin typeface="Lucida Sans Unicode"/>
                <a:cs typeface="Lucida Sans Unicode"/>
              </a:rPr>
              <a:t>para</a:t>
            </a:r>
            <a:r>
              <a:rPr dirty="0" sz="1800" spc="65">
                <a:latin typeface="Lucida Sans Unicode"/>
                <a:cs typeface="Lucida Sans Unicode"/>
              </a:rPr>
              <a:t> </a:t>
            </a:r>
            <a:r>
              <a:rPr dirty="0" sz="1800" spc="-100">
                <a:latin typeface="Lucida Sans Unicode"/>
                <a:cs typeface="Lucida Sans Unicode"/>
              </a:rPr>
              <a:t>interpretarlas</a:t>
            </a:r>
            <a:r>
              <a:rPr dirty="0" sz="1800" spc="65">
                <a:latin typeface="Lucida Sans Unicode"/>
                <a:cs typeface="Lucida Sans Unicode"/>
              </a:rPr>
              <a:t> </a:t>
            </a:r>
            <a:r>
              <a:rPr dirty="0" sz="1800" spc="-215">
                <a:latin typeface="Lucida Sans Unicode"/>
                <a:cs typeface="Lucida Sans Unicode"/>
              </a:rPr>
              <a:t>de</a:t>
            </a:r>
            <a:r>
              <a:rPr dirty="0" sz="1800" spc="65">
                <a:latin typeface="Lucida Sans Unicode"/>
                <a:cs typeface="Lucida Sans Unicode"/>
              </a:rPr>
              <a:t> </a:t>
            </a:r>
            <a:r>
              <a:rPr dirty="0" sz="1800" spc="-155">
                <a:latin typeface="Lucida Sans Unicode"/>
                <a:cs typeface="Lucida Sans Unicode"/>
              </a:rPr>
              <a:t>forma</a:t>
            </a:r>
            <a:r>
              <a:rPr dirty="0" sz="1800" spc="65">
                <a:latin typeface="Lucida Sans Unicode"/>
                <a:cs typeface="Lucida Sans Unicode"/>
              </a:rPr>
              <a:t> </a:t>
            </a:r>
            <a:r>
              <a:rPr dirty="0" sz="1800" spc="-150">
                <a:latin typeface="Lucida Sans Unicode"/>
                <a:cs typeface="Lucida Sans Unicode"/>
              </a:rPr>
              <a:t>adecuada.</a:t>
            </a:r>
            <a:endParaRPr sz="1800">
              <a:latin typeface="Lucida Sans Unicode"/>
              <a:cs typeface="Lucida Sans Unicode"/>
            </a:endParaRPr>
          </a:p>
          <a:p>
            <a:pPr algn="just" marL="379095" marR="822325" indent="-367030">
              <a:lnSpc>
                <a:spcPct val="150000"/>
              </a:lnSpc>
              <a:buFont typeface="Microsoft Sans Serif"/>
              <a:buChar char="●"/>
              <a:tabLst>
                <a:tab pos="379730" algn="l"/>
              </a:tabLst>
            </a:pPr>
            <a:r>
              <a:rPr dirty="0" sz="1800" spc="-140">
                <a:latin typeface="Lucida Sans Unicode"/>
                <a:cs typeface="Lucida Sans Unicode"/>
              </a:rPr>
              <a:t>Expresión </a:t>
            </a:r>
            <a:r>
              <a:rPr dirty="0" sz="1800" spc="-180">
                <a:latin typeface="Lucida Sans Unicode"/>
                <a:cs typeface="Lucida Sans Unicode"/>
              </a:rPr>
              <a:t>emocional: </a:t>
            </a:r>
            <a:r>
              <a:rPr dirty="0" sz="1800" spc="-140">
                <a:latin typeface="Lucida Sans Unicode"/>
                <a:cs typeface="Lucida Sans Unicode"/>
              </a:rPr>
              <a:t>Percepción </a:t>
            </a:r>
            <a:r>
              <a:rPr dirty="0" sz="1800" spc="-215">
                <a:latin typeface="Lucida Sans Unicode"/>
                <a:cs typeface="Lucida Sans Unicode"/>
              </a:rPr>
              <a:t>de </a:t>
            </a:r>
            <a:r>
              <a:rPr dirty="0" sz="1800" spc="-20">
                <a:latin typeface="Lucida Sans Unicode"/>
                <a:cs typeface="Lucida Sans Unicode"/>
              </a:rPr>
              <a:t>la </a:t>
            </a:r>
            <a:r>
              <a:rPr dirty="0" sz="1800" spc="-105">
                <a:latin typeface="Lucida Sans Unicode"/>
                <a:cs typeface="Lucida Sans Unicode"/>
              </a:rPr>
              <a:t>propia capacidad </a:t>
            </a:r>
            <a:r>
              <a:rPr dirty="0" sz="1800" spc="-55">
                <a:latin typeface="Lucida Sans Unicode"/>
                <a:cs typeface="Lucida Sans Unicode"/>
              </a:rPr>
              <a:t>para </a:t>
            </a:r>
            <a:r>
              <a:rPr dirty="0" sz="1800" spc="-140">
                <a:latin typeface="Lucida Sans Unicode"/>
                <a:cs typeface="Lucida Sans Unicode"/>
              </a:rPr>
              <a:t>expresar </a:t>
            </a:r>
            <a:r>
              <a:rPr dirty="0" sz="1800" spc="-135">
                <a:latin typeface="Lucida Sans Unicode"/>
                <a:cs typeface="Lucida Sans Unicode"/>
              </a:rPr>
              <a:t> </a:t>
            </a:r>
            <a:r>
              <a:rPr dirty="0" sz="1800" spc="-165">
                <a:latin typeface="Lucida Sans Unicode"/>
                <a:cs typeface="Lucida Sans Unicode"/>
              </a:rPr>
              <a:t>adecuadamente </a:t>
            </a:r>
            <a:r>
              <a:rPr dirty="0" sz="1800" spc="-60">
                <a:latin typeface="Lucida Sans Unicode"/>
                <a:cs typeface="Lucida Sans Unicode"/>
              </a:rPr>
              <a:t>las </a:t>
            </a:r>
            <a:r>
              <a:rPr dirty="0" sz="1800" spc="-210">
                <a:latin typeface="Lucida Sans Unicode"/>
                <a:cs typeface="Lucida Sans Unicode"/>
              </a:rPr>
              <a:t>emociones </a:t>
            </a:r>
            <a:r>
              <a:rPr dirty="0" sz="1800" spc="-15">
                <a:latin typeface="Lucida Sans Unicode"/>
                <a:cs typeface="Lucida Sans Unicode"/>
              </a:rPr>
              <a:t>a </a:t>
            </a:r>
            <a:r>
              <a:rPr dirty="0" sz="1800" spc="-100">
                <a:latin typeface="Lucida Sans Unicode"/>
                <a:cs typeface="Lucida Sans Unicode"/>
              </a:rPr>
              <a:t>través </a:t>
            </a:r>
            <a:r>
              <a:rPr dirty="0" sz="1800" spc="-215">
                <a:latin typeface="Lucida Sans Unicode"/>
                <a:cs typeface="Lucida Sans Unicode"/>
              </a:rPr>
              <a:t>de </a:t>
            </a:r>
            <a:r>
              <a:rPr dirty="0" sz="1800" spc="-110">
                <a:latin typeface="Lucida Sans Unicode"/>
                <a:cs typeface="Lucida Sans Unicode"/>
              </a:rPr>
              <a:t>palabras, </a:t>
            </a:r>
            <a:r>
              <a:rPr dirty="0" sz="1800" spc="-200">
                <a:latin typeface="Lucida Sans Unicode"/>
                <a:cs typeface="Lucida Sans Unicode"/>
              </a:rPr>
              <a:t>gestos y/o </a:t>
            </a:r>
            <a:r>
              <a:rPr dirty="0" sz="1800" spc="-130">
                <a:latin typeface="Lucida Sans Unicode"/>
                <a:cs typeface="Lucida Sans Unicode"/>
              </a:rPr>
              <a:t>posturas </a:t>
            </a:r>
            <a:r>
              <a:rPr dirty="0" sz="1800" spc="-125">
                <a:latin typeface="Lucida Sans Unicode"/>
                <a:cs typeface="Lucida Sans Unicode"/>
              </a:rPr>
              <a:t> </a:t>
            </a:r>
            <a:r>
              <a:rPr dirty="0" sz="1800" spc="-160">
                <a:latin typeface="Lucida Sans Unicode"/>
                <a:cs typeface="Lucida Sans Unicode"/>
              </a:rPr>
              <a:t>corporales.</a:t>
            </a:r>
            <a:endParaRPr sz="1800">
              <a:latin typeface="Lucida Sans Unicode"/>
              <a:cs typeface="Lucida Sans Unicode"/>
            </a:endParaRPr>
          </a:p>
          <a:p>
            <a:pPr marL="379095" marR="285750" indent="-367030">
              <a:lnSpc>
                <a:spcPct val="150000"/>
              </a:lnSpc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30">
                <a:latin typeface="Lucida Sans Unicode"/>
                <a:cs typeface="Lucida Sans Unicode"/>
              </a:rPr>
              <a:t>Regulación</a:t>
            </a:r>
            <a:r>
              <a:rPr dirty="0" sz="1800" spc="65">
                <a:latin typeface="Lucida Sans Unicode"/>
                <a:cs typeface="Lucida Sans Unicode"/>
              </a:rPr>
              <a:t> </a:t>
            </a:r>
            <a:r>
              <a:rPr dirty="0" sz="1800" spc="-180">
                <a:latin typeface="Lucida Sans Unicode"/>
                <a:cs typeface="Lucida Sans Unicode"/>
              </a:rPr>
              <a:t>emocional:</a:t>
            </a:r>
            <a:r>
              <a:rPr dirty="0" sz="1800" spc="65">
                <a:latin typeface="Lucida Sans Unicode"/>
                <a:cs typeface="Lucida Sans Unicode"/>
              </a:rPr>
              <a:t> </a:t>
            </a:r>
            <a:r>
              <a:rPr dirty="0" sz="1800" spc="-100">
                <a:latin typeface="Lucida Sans Unicode"/>
                <a:cs typeface="Lucida Sans Unicode"/>
              </a:rPr>
              <a:t>Regular</a:t>
            </a:r>
            <a:r>
              <a:rPr dirty="0" sz="1800" spc="65">
                <a:latin typeface="Lucida Sans Unicode"/>
                <a:cs typeface="Lucida Sans Unicode"/>
              </a:rPr>
              <a:t> </a:t>
            </a:r>
            <a:r>
              <a:rPr dirty="0" sz="1800" spc="-60">
                <a:latin typeface="Lucida Sans Unicode"/>
                <a:cs typeface="Lucida Sans Unicode"/>
              </a:rPr>
              <a:t>las</a:t>
            </a:r>
            <a:r>
              <a:rPr dirty="0" sz="1800" spc="65">
                <a:latin typeface="Lucida Sans Unicode"/>
                <a:cs typeface="Lucida Sans Unicode"/>
              </a:rPr>
              <a:t> </a:t>
            </a:r>
            <a:r>
              <a:rPr dirty="0" sz="1800" spc="-210">
                <a:latin typeface="Lucida Sans Unicode"/>
                <a:cs typeface="Lucida Sans Unicode"/>
              </a:rPr>
              <a:t>emociones</a:t>
            </a:r>
            <a:r>
              <a:rPr dirty="0" sz="1800" spc="70">
                <a:latin typeface="Lucida Sans Unicode"/>
                <a:cs typeface="Lucida Sans Unicode"/>
              </a:rPr>
              <a:t> </a:t>
            </a:r>
            <a:r>
              <a:rPr dirty="0" sz="1800" spc="-140">
                <a:latin typeface="Lucida Sans Unicode"/>
                <a:cs typeface="Lucida Sans Unicode"/>
              </a:rPr>
              <a:t>propias.</a:t>
            </a:r>
            <a:r>
              <a:rPr dirty="0" sz="1800" spc="65">
                <a:latin typeface="Lucida Sans Unicode"/>
                <a:cs typeface="Lucida Sans Unicode"/>
              </a:rPr>
              <a:t> </a:t>
            </a:r>
            <a:r>
              <a:rPr dirty="0" sz="1800" spc="-110">
                <a:latin typeface="Lucida Sans Unicode"/>
                <a:cs typeface="Lucida Sans Unicode"/>
              </a:rPr>
              <a:t>Relación</a:t>
            </a:r>
            <a:r>
              <a:rPr dirty="0" sz="1800" spc="65">
                <a:latin typeface="Lucida Sans Unicode"/>
                <a:cs typeface="Lucida Sans Unicode"/>
              </a:rPr>
              <a:t> </a:t>
            </a:r>
            <a:r>
              <a:rPr dirty="0" sz="1800" spc="-170">
                <a:latin typeface="Lucida Sans Unicode"/>
                <a:cs typeface="Lucida Sans Unicode"/>
              </a:rPr>
              <a:t>entre</a:t>
            </a:r>
            <a:r>
              <a:rPr dirty="0" sz="1800" spc="65">
                <a:latin typeface="Lucida Sans Unicode"/>
                <a:cs typeface="Lucida Sans Unicode"/>
              </a:rPr>
              <a:t> </a:t>
            </a:r>
            <a:r>
              <a:rPr dirty="0" sz="1800" spc="-215">
                <a:latin typeface="Lucida Sans Unicode"/>
                <a:cs typeface="Lucida Sans Unicode"/>
              </a:rPr>
              <a:t>emoción, </a:t>
            </a:r>
            <a:r>
              <a:rPr dirty="0" sz="1800" spc="-550">
                <a:latin typeface="Lucida Sans Unicode"/>
                <a:cs typeface="Lucida Sans Unicode"/>
              </a:rPr>
              <a:t> </a:t>
            </a:r>
            <a:r>
              <a:rPr dirty="0" sz="1800" spc="-170">
                <a:latin typeface="Lucida Sans Unicode"/>
                <a:cs typeface="Lucida Sans Unicode"/>
              </a:rPr>
              <a:t>cognición</a:t>
            </a:r>
            <a:r>
              <a:rPr dirty="0" sz="1800" spc="-165">
                <a:latin typeface="Lucida Sans Unicode"/>
                <a:cs typeface="Lucida Sans Unicode"/>
              </a:rPr>
              <a:t> </a:t>
            </a:r>
            <a:r>
              <a:rPr dirty="0" sz="1800" spc="-65">
                <a:latin typeface="Lucida Sans Unicode"/>
                <a:cs typeface="Lucida Sans Unicode"/>
              </a:rPr>
              <a:t>y </a:t>
            </a:r>
            <a:r>
              <a:rPr dirty="0" sz="1800" spc="-190">
                <a:latin typeface="Lucida Sans Unicode"/>
                <a:cs typeface="Lucida Sans Unicode"/>
              </a:rPr>
              <a:t>comportamiento.</a:t>
            </a:r>
            <a:r>
              <a:rPr dirty="0" sz="1800" spc="-185">
                <a:latin typeface="Lucida Sans Unicode"/>
                <a:cs typeface="Lucida Sans Unicode"/>
              </a:rPr>
              <a:t> </a:t>
            </a:r>
            <a:r>
              <a:rPr dirty="0" sz="1800" spc="-105">
                <a:latin typeface="Lucida Sans Unicode"/>
                <a:cs typeface="Lucida Sans Unicode"/>
              </a:rPr>
              <a:t>Estrategias </a:t>
            </a:r>
            <a:r>
              <a:rPr dirty="0" sz="1800" spc="-215">
                <a:latin typeface="Lucida Sans Unicode"/>
                <a:cs typeface="Lucida Sans Unicode"/>
              </a:rPr>
              <a:t>de</a:t>
            </a:r>
            <a:r>
              <a:rPr dirty="0" sz="1800" spc="-210">
                <a:latin typeface="Lucida Sans Unicode"/>
                <a:cs typeface="Lucida Sans Unicode"/>
              </a:rPr>
              <a:t> </a:t>
            </a:r>
            <a:r>
              <a:rPr dirty="0" sz="1800" spc="-155">
                <a:latin typeface="Lucida Sans Unicode"/>
                <a:cs typeface="Lucida Sans Unicode"/>
              </a:rPr>
              <a:t>afrontamiento;</a:t>
            </a:r>
            <a:r>
              <a:rPr dirty="0" sz="1800" spc="-150">
                <a:latin typeface="Lucida Sans Unicode"/>
                <a:cs typeface="Lucida Sans Unicode"/>
              </a:rPr>
              <a:t> </a:t>
            </a:r>
            <a:r>
              <a:rPr dirty="0" sz="1800" spc="-130">
                <a:latin typeface="Lucida Sans Unicode"/>
                <a:cs typeface="Lucida Sans Unicode"/>
              </a:rPr>
              <a:t>Autogenerarse </a:t>
            </a:r>
            <a:r>
              <a:rPr dirty="0" sz="1800" spc="-125">
                <a:latin typeface="Lucida Sans Unicode"/>
                <a:cs typeface="Lucida Sans Unicode"/>
              </a:rPr>
              <a:t> </a:t>
            </a:r>
            <a:r>
              <a:rPr dirty="0" sz="1800" spc="-210">
                <a:latin typeface="Lucida Sans Unicode"/>
                <a:cs typeface="Lucida Sans Unicode"/>
              </a:rPr>
              <a:t>emociones</a:t>
            </a:r>
            <a:r>
              <a:rPr dirty="0" sz="1800" spc="65">
                <a:latin typeface="Lucida Sans Unicode"/>
                <a:cs typeface="Lucida Sans Unicode"/>
              </a:rPr>
              <a:t> </a:t>
            </a:r>
            <a:r>
              <a:rPr dirty="0" sz="1800" spc="-114">
                <a:latin typeface="Lucida Sans Unicode"/>
                <a:cs typeface="Lucida Sans Unicode"/>
              </a:rPr>
              <a:t>positivas,</a:t>
            </a:r>
            <a:r>
              <a:rPr dirty="0" sz="1800" spc="65">
                <a:latin typeface="Lucida Sans Unicode"/>
                <a:cs typeface="Lucida Sans Unicode"/>
              </a:rPr>
              <a:t> </a:t>
            </a:r>
            <a:r>
              <a:rPr dirty="0" sz="1800" spc="-235">
                <a:latin typeface="Lucida Sans Unicode"/>
                <a:cs typeface="Lucida Sans Unicode"/>
              </a:rPr>
              <a:t>etc.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600" y="362424"/>
            <a:ext cx="6632500" cy="44186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625" y="304126"/>
            <a:ext cx="15500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85"/>
              <a:t>Emociones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600" y="798938"/>
            <a:ext cx="4571999" cy="490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1142" y="936014"/>
            <a:ext cx="7868920" cy="322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marR="685165" indent="-382270">
              <a:lnSpc>
                <a:spcPct val="150000"/>
              </a:lnSpc>
              <a:spcBef>
                <a:spcPts val="100"/>
              </a:spcBef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dirty="0" sz="2000" spc="-145">
                <a:latin typeface="Lucida Sans Unicode"/>
                <a:cs typeface="Lucida Sans Unicode"/>
              </a:rPr>
              <a:t>Reacción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85">
                <a:latin typeface="Lucida Sans Unicode"/>
                <a:cs typeface="Lucida Sans Unicode"/>
              </a:rPr>
              <a:t>espontánea,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145">
                <a:latin typeface="Lucida Sans Unicode"/>
                <a:cs typeface="Lucida Sans Unicode"/>
              </a:rPr>
              <a:t>automática,</a:t>
            </a:r>
            <a:r>
              <a:rPr dirty="0" sz="2000" spc="65">
                <a:latin typeface="Lucida Sans Unicode"/>
                <a:cs typeface="Lucida Sans Unicode"/>
              </a:rPr>
              <a:t> </a:t>
            </a:r>
            <a:r>
              <a:rPr dirty="0" sz="2000" spc="-250">
                <a:latin typeface="Lucida Sans Unicode"/>
                <a:cs typeface="Lucida Sans Unicode"/>
              </a:rPr>
              <a:t>que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200">
                <a:latin typeface="Lucida Sans Unicode"/>
                <a:cs typeface="Lucida Sans Unicode"/>
              </a:rPr>
              <a:t>experimentamos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155">
                <a:latin typeface="Lucida Sans Unicode"/>
                <a:cs typeface="Lucida Sans Unicode"/>
              </a:rPr>
              <a:t>ante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90">
                <a:latin typeface="Lucida Sans Unicode"/>
                <a:cs typeface="Lucida Sans Unicode"/>
              </a:rPr>
              <a:t>un </a:t>
            </a:r>
            <a:r>
              <a:rPr dirty="0" sz="2000" spc="-615">
                <a:latin typeface="Lucida Sans Unicode"/>
                <a:cs typeface="Lucida Sans Unicode"/>
              </a:rPr>
              <a:t> </a:t>
            </a:r>
            <a:r>
              <a:rPr dirty="0" sz="2000" spc="-180">
                <a:latin typeface="Lucida Sans Unicode"/>
                <a:cs typeface="Lucida Sans Unicode"/>
              </a:rPr>
              <a:t>determinado</a:t>
            </a:r>
            <a:r>
              <a:rPr dirty="0" sz="2000" spc="70">
                <a:latin typeface="Lucida Sans Unicode"/>
                <a:cs typeface="Lucida Sans Unicode"/>
              </a:rPr>
              <a:t> </a:t>
            </a:r>
            <a:r>
              <a:rPr dirty="0" sz="2000" spc="-204">
                <a:latin typeface="Lucida Sans Unicode"/>
                <a:cs typeface="Lucida Sans Unicode"/>
              </a:rPr>
              <a:t>estímulo.</a:t>
            </a:r>
            <a:endParaRPr sz="2000">
              <a:latin typeface="Lucida Sans Unicode"/>
              <a:cs typeface="Lucida Sans Unicode"/>
            </a:endParaRPr>
          </a:p>
          <a:p>
            <a:pPr marL="394335" indent="-382270">
              <a:lnSpc>
                <a:spcPct val="100000"/>
              </a:lnSpc>
              <a:spcBef>
                <a:spcPts val="1200"/>
              </a:spcBef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dirty="0" sz="2000" spc="-125">
                <a:latin typeface="Lucida Sans Unicode"/>
                <a:cs typeface="Lucida Sans Unicode"/>
              </a:rPr>
              <a:t>Son</a:t>
            </a:r>
            <a:r>
              <a:rPr dirty="0" sz="2000" spc="85">
                <a:latin typeface="Lucida Sans Unicode"/>
                <a:cs typeface="Lucida Sans Unicode"/>
              </a:rPr>
              <a:t> </a:t>
            </a:r>
            <a:r>
              <a:rPr dirty="0" sz="2000" spc="-170">
                <a:latin typeface="Lucida Sans Unicode"/>
                <a:cs typeface="Lucida Sans Unicode"/>
              </a:rPr>
              <a:t>funcionales,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80">
                <a:latin typeface="Lucida Sans Unicode"/>
                <a:cs typeface="Lucida Sans Unicode"/>
              </a:rPr>
              <a:t>adaptativas</a:t>
            </a:r>
            <a:r>
              <a:rPr dirty="0" sz="2000" spc="85">
                <a:latin typeface="Lucida Sans Unicode"/>
                <a:cs typeface="Lucida Sans Unicode"/>
              </a:rPr>
              <a:t> </a:t>
            </a:r>
            <a:r>
              <a:rPr dirty="0" sz="2000" spc="-75">
                <a:latin typeface="Lucida Sans Unicode"/>
                <a:cs typeface="Lucida Sans Unicode"/>
              </a:rPr>
              <a:t>y</a:t>
            </a:r>
            <a:r>
              <a:rPr dirty="0" sz="2000" spc="85">
                <a:latin typeface="Lucida Sans Unicode"/>
                <a:cs typeface="Lucida Sans Unicode"/>
              </a:rPr>
              <a:t> </a:t>
            </a:r>
            <a:r>
              <a:rPr dirty="0" sz="2000" spc="-195">
                <a:latin typeface="Lucida Sans Unicode"/>
                <a:cs typeface="Lucida Sans Unicode"/>
              </a:rPr>
              <a:t>normales.</a:t>
            </a:r>
            <a:r>
              <a:rPr dirty="0" sz="2000" spc="85">
                <a:latin typeface="Lucida Sans Unicode"/>
                <a:cs typeface="Lucida Sans Unicode"/>
              </a:rPr>
              <a:t> </a:t>
            </a:r>
            <a:r>
              <a:rPr dirty="0" sz="2000" spc="-110">
                <a:latin typeface="Lucida Sans Unicode"/>
                <a:cs typeface="Lucida Sans Unicode"/>
              </a:rPr>
              <a:t>Ligadas</a:t>
            </a:r>
            <a:r>
              <a:rPr dirty="0" sz="2000" spc="85">
                <a:latin typeface="Lucida Sans Unicode"/>
                <a:cs typeface="Lucida Sans Unicode"/>
              </a:rPr>
              <a:t> </a:t>
            </a:r>
            <a:r>
              <a:rPr dirty="0" sz="2000" spc="-20">
                <a:latin typeface="Lucida Sans Unicode"/>
                <a:cs typeface="Lucida Sans Unicode"/>
              </a:rPr>
              <a:t>a</a:t>
            </a:r>
            <a:r>
              <a:rPr dirty="0" sz="2000" spc="85">
                <a:latin typeface="Lucida Sans Unicode"/>
                <a:cs typeface="Lucida Sans Unicode"/>
              </a:rPr>
              <a:t> </a:t>
            </a:r>
            <a:r>
              <a:rPr dirty="0" sz="2000" spc="-20">
                <a:latin typeface="Lucida Sans Unicode"/>
                <a:cs typeface="Lucida Sans Unicode"/>
              </a:rPr>
              <a:t>la</a:t>
            </a:r>
            <a:r>
              <a:rPr dirty="0" sz="2000" spc="85">
                <a:latin typeface="Lucida Sans Unicode"/>
                <a:cs typeface="Lucida Sans Unicode"/>
              </a:rPr>
              <a:t> </a:t>
            </a:r>
            <a:r>
              <a:rPr dirty="0" sz="2000" spc="-150">
                <a:latin typeface="Lucida Sans Unicode"/>
                <a:cs typeface="Lucida Sans Unicode"/>
              </a:rPr>
              <a:t>supervivencia.</a:t>
            </a:r>
            <a:endParaRPr sz="2000">
              <a:latin typeface="Lucida Sans Unicode"/>
              <a:cs typeface="Lucida Sans Unicode"/>
            </a:endParaRPr>
          </a:p>
          <a:p>
            <a:pPr marL="394335" indent="-382270">
              <a:lnSpc>
                <a:spcPct val="100000"/>
              </a:lnSpc>
              <a:spcBef>
                <a:spcPts val="1200"/>
              </a:spcBef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dirty="0" sz="2000" spc="-130">
                <a:latin typeface="Lucida Sans Unicode"/>
                <a:cs typeface="Lucida Sans Unicode"/>
              </a:rPr>
              <a:t>Duración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15">
                <a:latin typeface="Lucida Sans Unicode"/>
                <a:cs typeface="Lucida Sans Unicode"/>
              </a:rPr>
              <a:t>breve,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75">
                <a:latin typeface="Lucida Sans Unicode"/>
                <a:cs typeface="Lucida Sans Unicode"/>
              </a:rPr>
              <a:t>intensa.</a:t>
            </a:r>
            <a:endParaRPr sz="2000">
              <a:latin typeface="Lucida Sans Unicode"/>
              <a:cs typeface="Lucida Sans Unicode"/>
            </a:endParaRPr>
          </a:p>
          <a:p>
            <a:pPr marL="394335" indent="-382270">
              <a:lnSpc>
                <a:spcPct val="100000"/>
              </a:lnSpc>
              <a:spcBef>
                <a:spcPts val="1200"/>
              </a:spcBef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dirty="0" sz="2000" spc="-95">
                <a:latin typeface="Lucida Sans Unicode"/>
                <a:cs typeface="Lucida Sans Unicode"/>
              </a:rPr>
              <a:t>Provoca</a:t>
            </a:r>
            <a:r>
              <a:rPr dirty="0" sz="2000" spc="65">
                <a:latin typeface="Lucida Sans Unicode"/>
                <a:cs typeface="Lucida Sans Unicode"/>
              </a:rPr>
              <a:t> </a:t>
            </a:r>
            <a:r>
              <a:rPr dirty="0" sz="2000" spc="-190">
                <a:latin typeface="Lucida Sans Unicode"/>
                <a:cs typeface="Lucida Sans Unicode"/>
              </a:rPr>
              <a:t>un</a:t>
            </a:r>
            <a:r>
              <a:rPr dirty="0" sz="2000" spc="65">
                <a:latin typeface="Lucida Sans Unicode"/>
                <a:cs typeface="Lucida Sans Unicode"/>
              </a:rPr>
              <a:t> </a:t>
            </a:r>
            <a:r>
              <a:rPr dirty="0" sz="2000" spc="-204">
                <a:latin typeface="Lucida Sans Unicode"/>
                <a:cs typeface="Lucida Sans Unicode"/>
              </a:rPr>
              <a:t>cambio</a:t>
            </a:r>
            <a:r>
              <a:rPr dirty="0" sz="2000" spc="70">
                <a:latin typeface="Lucida Sans Unicode"/>
                <a:cs typeface="Lucida Sans Unicode"/>
              </a:rPr>
              <a:t> </a:t>
            </a:r>
            <a:r>
              <a:rPr dirty="0" sz="2000" spc="-170">
                <a:latin typeface="Lucida Sans Unicode"/>
                <a:cs typeface="Lucida Sans Unicode"/>
              </a:rPr>
              <a:t>fisiológico,</a:t>
            </a:r>
            <a:r>
              <a:rPr dirty="0" sz="2000" spc="70">
                <a:latin typeface="Lucida Sans Unicode"/>
                <a:cs typeface="Lucida Sans Unicode"/>
              </a:rPr>
              <a:t> </a:t>
            </a:r>
            <a:r>
              <a:rPr dirty="0" sz="2000" spc="-175">
                <a:latin typeface="Lucida Sans Unicode"/>
                <a:cs typeface="Lucida Sans Unicode"/>
              </a:rPr>
              <a:t>comportamental</a:t>
            </a:r>
            <a:r>
              <a:rPr dirty="0" sz="2000" spc="70">
                <a:latin typeface="Lucida Sans Unicode"/>
                <a:cs typeface="Lucida Sans Unicode"/>
              </a:rPr>
              <a:t> </a:t>
            </a:r>
            <a:r>
              <a:rPr dirty="0" sz="2000" spc="-75">
                <a:latin typeface="Lucida Sans Unicode"/>
                <a:cs typeface="Lucida Sans Unicode"/>
              </a:rPr>
              <a:t>y</a:t>
            </a:r>
            <a:r>
              <a:rPr dirty="0" sz="2000" spc="70">
                <a:latin typeface="Lucida Sans Unicode"/>
                <a:cs typeface="Lucida Sans Unicode"/>
              </a:rPr>
              <a:t> </a:t>
            </a:r>
            <a:r>
              <a:rPr dirty="0" sz="2000" spc="-185">
                <a:latin typeface="Lucida Sans Unicode"/>
                <a:cs typeface="Lucida Sans Unicode"/>
              </a:rPr>
              <a:t>cognitivo.</a:t>
            </a:r>
            <a:endParaRPr sz="2000">
              <a:latin typeface="Lucida Sans Unicode"/>
              <a:cs typeface="Lucida Sans Unicode"/>
            </a:endParaRPr>
          </a:p>
          <a:p>
            <a:pPr marL="394335" marR="347345" indent="-382270">
              <a:lnSpc>
                <a:spcPct val="150000"/>
              </a:lnSpc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dirty="0" sz="2000" spc="-250">
                <a:latin typeface="Lucida Sans Unicode"/>
                <a:cs typeface="Lucida Sans Unicode"/>
              </a:rPr>
              <a:t>≠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75">
                <a:latin typeface="Lucida Sans Unicode"/>
                <a:cs typeface="Lucida Sans Unicode"/>
              </a:rPr>
              <a:t>Sentimientos: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35">
                <a:latin typeface="Lucida Sans Unicode"/>
                <a:cs typeface="Lucida Sans Unicode"/>
              </a:rPr>
              <a:t>es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165">
                <a:latin typeface="Lucida Sans Unicode"/>
                <a:cs typeface="Lucida Sans Unicode"/>
              </a:rPr>
              <a:t>el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180">
                <a:latin typeface="Lucida Sans Unicode"/>
                <a:cs typeface="Lucida Sans Unicode"/>
              </a:rPr>
              <a:t>estado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85">
                <a:latin typeface="Lucida Sans Unicode"/>
                <a:cs typeface="Lucida Sans Unicode"/>
              </a:rPr>
              <a:t>subjetivo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20">
                <a:latin typeface="Lucida Sans Unicode"/>
                <a:cs typeface="Lucida Sans Unicode"/>
              </a:rPr>
              <a:t>a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65">
                <a:latin typeface="Lucida Sans Unicode"/>
                <a:cs typeface="Lucida Sans Unicode"/>
              </a:rPr>
              <a:t>partir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240">
                <a:latin typeface="Lucida Sans Unicode"/>
                <a:cs typeface="Lucida Sans Unicode"/>
              </a:rPr>
              <a:t>de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0">
                <a:latin typeface="Lucida Sans Unicode"/>
                <a:cs typeface="Lucida Sans Unicode"/>
              </a:rPr>
              <a:t>la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240">
                <a:latin typeface="Lucida Sans Unicode"/>
                <a:cs typeface="Lucida Sans Unicode"/>
              </a:rPr>
              <a:t>emoción,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235">
                <a:latin typeface="Lucida Sans Unicode"/>
                <a:cs typeface="Lucida Sans Unicode"/>
              </a:rPr>
              <a:t>es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165">
                <a:latin typeface="Lucida Sans Unicode"/>
                <a:cs typeface="Lucida Sans Unicode"/>
              </a:rPr>
              <a:t>el </a:t>
            </a:r>
            <a:r>
              <a:rPr dirty="0" sz="2000" spc="-620">
                <a:latin typeface="Lucida Sans Unicode"/>
                <a:cs typeface="Lucida Sans Unicode"/>
              </a:rPr>
              <a:t> </a:t>
            </a:r>
            <a:r>
              <a:rPr dirty="0" sz="2000" spc="-110">
                <a:latin typeface="Lucida Sans Unicode"/>
                <a:cs typeface="Lucida Sans Unicode"/>
              </a:rPr>
              <a:t>nivel</a:t>
            </a:r>
            <a:r>
              <a:rPr dirty="0" sz="2000" spc="70">
                <a:latin typeface="Lucida Sans Unicode"/>
                <a:cs typeface="Lucida Sans Unicode"/>
              </a:rPr>
              <a:t> </a:t>
            </a:r>
            <a:r>
              <a:rPr dirty="0" sz="2000" spc="-220">
                <a:latin typeface="Lucida Sans Unicode"/>
                <a:cs typeface="Lucida Sans Unicode"/>
              </a:rPr>
              <a:t>consciente.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43"/>
            <a:ext cx="9143999" cy="51069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625" y="304634"/>
            <a:ext cx="395732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110"/>
              <a:t>¿Qué</a:t>
            </a:r>
            <a:r>
              <a:rPr dirty="0" sz="2700" spc="100"/>
              <a:t> </a:t>
            </a:r>
            <a:r>
              <a:rPr dirty="0" sz="2700" spc="-315"/>
              <a:t>emociones</a:t>
            </a:r>
            <a:r>
              <a:rPr dirty="0" sz="2700" spc="100"/>
              <a:t> </a:t>
            </a:r>
            <a:r>
              <a:rPr dirty="0" sz="2700" spc="-145"/>
              <a:t>conocen?</a:t>
            </a:r>
            <a:endParaRPr sz="27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600" y="798938"/>
            <a:ext cx="4571999" cy="490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7739" y="990000"/>
            <a:ext cx="8468510" cy="37463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625" y="304634"/>
            <a:ext cx="569976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75"/>
              <a:t>Emociones</a:t>
            </a:r>
            <a:r>
              <a:rPr dirty="0" sz="2700" spc="85"/>
              <a:t> </a:t>
            </a:r>
            <a:r>
              <a:rPr dirty="0" sz="2700" spc="-190"/>
              <a:t>agradables</a:t>
            </a:r>
            <a:r>
              <a:rPr dirty="0" sz="2700" spc="90"/>
              <a:t> </a:t>
            </a:r>
            <a:r>
              <a:rPr dirty="0" sz="2700" spc="-100"/>
              <a:t>y</a:t>
            </a:r>
            <a:r>
              <a:rPr dirty="0" sz="2700" spc="90"/>
              <a:t> </a:t>
            </a:r>
            <a:r>
              <a:rPr dirty="0" sz="2700" spc="-235"/>
              <a:t>desagradables.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600" y="798938"/>
            <a:ext cx="4571999" cy="490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3349" y="968046"/>
            <a:ext cx="1283335" cy="125984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8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45">
                <a:latin typeface="Lucida Sans Unicode"/>
                <a:cs typeface="Lucida Sans Unicode"/>
              </a:rPr>
              <a:t>Alegría</a:t>
            </a:r>
            <a:endParaRPr sz="1800">
              <a:latin typeface="Lucida Sans Unicode"/>
              <a:cs typeface="Lucida Sans Unicode"/>
            </a:endParaRPr>
          </a:p>
          <a:p>
            <a:pPr marL="379095" indent="-367030">
              <a:lnSpc>
                <a:spcPct val="100000"/>
              </a:lnSpc>
              <a:spcBef>
                <a:spcPts val="108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70">
                <a:latin typeface="Lucida Sans Unicode"/>
                <a:cs typeface="Lucida Sans Unicode"/>
              </a:rPr>
              <a:t>Amor</a:t>
            </a:r>
            <a:endParaRPr sz="1800">
              <a:latin typeface="Lucida Sans Unicode"/>
              <a:cs typeface="Lucida Sans Unicode"/>
            </a:endParaRPr>
          </a:p>
          <a:p>
            <a:pPr marL="379095" indent="-367030">
              <a:lnSpc>
                <a:spcPct val="100000"/>
              </a:lnSpc>
              <a:spcBef>
                <a:spcPts val="108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80">
                <a:latin typeface="Lucida Sans Unicode"/>
                <a:cs typeface="Lucida Sans Unicode"/>
              </a:rPr>
              <a:t>Felicidad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349" y="2202486"/>
            <a:ext cx="1339215" cy="249428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8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05">
                <a:latin typeface="Lucida Sans Unicode"/>
                <a:cs typeface="Lucida Sans Unicode"/>
              </a:rPr>
              <a:t>Sorpresa</a:t>
            </a:r>
            <a:endParaRPr sz="1800">
              <a:latin typeface="Lucida Sans Unicode"/>
              <a:cs typeface="Lucida Sans Unicode"/>
            </a:endParaRPr>
          </a:p>
          <a:p>
            <a:pPr marL="379095" indent="-367030">
              <a:lnSpc>
                <a:spcPct val="100000"/>
              </a:lnSpc>
              <a:spcBef>
                <a:spcPts val="108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25">
                <a:latin typeface="Lucida Sans Unicode"/>
                <a:cs typeface="Lucida Sans Unicode"/>
              </a:rPr>
              <a:t>Miedo</a:t>
            </a:r>
            <a:endParaRPr sz="1800">
              <a:latin typeface="Lucida Sans Unicode"/>
              <a:cs typeface="Lucida Sans Unicode"/>
            </a:endParaRPr>
          </a:p>
          <a:p>
            <a:pPr marL="379095" indent="-367030">
              <a:lnSpc>
                <a:spcPct val="100000"/>
              </a:lnSpc>
              <a:spcBef>
                <a:spcPts val="108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80">
                <a:latin typeface="Lucida Sans Unicode"/>
                <a:cs typeface="Lucida Sans Unicode"/>
              </a:rPr>
              <a:t>Enojo</a:t>
            </a:r>
            <a:endParaRPr sz="1800">
              <a:latin typeface="Lucida Sans Unicode"/>
              <a:cs typeface="Lucida Sans Unicode"/>
            </a:endParaRPr>
          </a:p>
          <a:p>
            <a:pPr marL="379095" indent="-367030">
              <a:lnSpc>
                <a:spcPct val="100000"/>
              </a:lnSpc>
              <a:spcBef>
                <a:spcPts val="108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105">
                <a:latin typeface="Lucida Sans Unicode"/>
                <a:cs typeface="Lucida Sans Unicode"/>
              </a:rPr>
              <a:t>Tristeza</a:t>
            </a:r>
            <a:endParaRPr sz="1800">
              <a:latin typeface="Lucida Sans Unicode"/>
              <a:cs typeface="Lucida Sans Unicode"/>
            </a:endParaRPr>
          </a:p>
          <a:p>
            <a:pPr marL="379095" indent="-367030">
              <a:lnSpc>
                <a:spcPct val="100000"/>
              </a:lnSpc>
              <a:spcBef>
                <a:spcPts val="108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80">
                <a:latin typeface="Lucida Sans Unicode"/>
                <a:cs typeface="Lucida Sans Unicode"/>
              </a:rPr>
              <a:t>Ansiedad</a:t>
            </a:r>
            <a:endParaRPr sz="1800">
              <a:latin typeface="Lucida Sans Unicode"/>
              <a:cs typeface="Lucida Sans Unicode"/>
            </a:endParaRPr>
          </a:p>
          <a:p>
            <a:pPr marL="379095" indent="-367030">
              <a:lnSpc>
                <a:spcPct val="100000"/>
              </a:lnSpc>
              <a:spcBef>
                <a:spcPts val="1080"/>
              </a:spcBef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dirty="0" sz="1800" spc="-70">
                <a:latin typeface="Lucida Sans Unicode"/>
                <a:cs typeface="Lucida Sans Unicode"/>
              </a:rPr>
              <a:t>Asco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9233" y="2594102"/>
            <a:ext cx="787399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3068" y="1354169"/>
            <a:ext cx="879713" cy="6542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9233" y="3787403"/>
            <a:ext cx="787399" cy="1142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850024" y="2233399"/>
            <a:ext cx="30137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65">
                <a:latin typeface="Lucida Sans Unicode"/>
                <a:cs typeface="Lucida Sans Unicode"/>
              </a:rPr>
              <a:t>No</a:t>
            </a:r>
            <a:r>
              <a:rPr dirty="0" sz="2200" spc="70">
                <a:latin typeface="Lucida Sans Unicode"/>
                <a:cs typeface="Lucida Sans Unicode"/>
              </a:rPr>
              <a:t> </a:t>
            </a:r>
            <a:r>
              <a:rPr dirty="0" sz="2200" spc="-235">
                <a:latin typeface="Lucida Sans Unicode"/>
                <a:cs typeface="Lucida Sans Unicode"/>
              </a:rPr>
              <a:t>son</a:t>
            </a:r>
            <a:r>
              <a:rPr dirty="0" sz="2200" spc="70">
                <a:latin typeface="Lucida Sans Unicode"/>
                <a:cs typeface="Lucida Sans Unicode"/>
              </a:rPr>
              <a:t> </a:t>
            </a:r>
            <a:r>
              <a:rPr dirty="0" sz="2200" spc="-225">
                <a:latin typeface="Lucida Sans Unicode"/>
                <a:cs typeface="Lucida Sans Unicode"/>
              </a:rPr>
              <a:t>buenas</a:t>
            </a:r>
            <a:r>
              <a:rPr dirty="0" sz="2200" spc="75">
                <a:latin typeface="Lucida Sans Unicode"/>
                <a:cs typeface="Lucida Sans Unicode"/>
              </a:rPr>
              <a:t> </a:t>
            </a:r>
            <a:r>
              <a:rPr dirty="0" sz="2200" spc="-114">
                <a:latin typeface="Lucida Sans Unicode"/>
                <a:cs typeface="Lucida Sans Unicode"/>
              </a:rPr>
              <a:t>ni</a:t>
            </a:r>
            <a:r>
              <a:rPr dirty="0" sz="2200" spc="70">
                <a:latin typeface="Lucida Sans Unicode"/>
                <a:cs typeface="Lucida Sans Unicode"/>
              </a:rPr>
              <a:t> </a:t>
            </a:r>
            <a:r>
              <a:rPr dirty="0" sz="2200" spc="-155">
                <a:latin typeface="Lucida Sans Unicode"/>
                <a:cs typeface="Lucida Sans Unicode"/>
              </a:rPr>
              <a:t>malas,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8646" y="2736319"/>
            <a:ext cx="32569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70">
                <a:latin typeface="Lucida Sans Unicode"/>
                <a:cs typeface="Lucida Sans Unicode"/>
              </a:rPr>
              <a:t>todas</a:t>
            </a:r>
            <a:r>
              <a:rPr dirty="0" sz="2200" spc="75">
                <a:latin typeface="Lucida Sans Unicode"/>
                <a:cs typeface="Lucida Sans Unicode"/>
              </a:rPr>
              <a:t> </a:t>
            </a:r>
            <a:r>
              <a:rPr dirty="0" sz="2200" spc="-225">
                <a:latin typeface="Lucida Sans Unicode"/>
                <a:cs typeface="Lucida Sans Unicode"/>
              </a:rPr>
              <a:t>cumplen</a:t>
            </a:r>
            <a:r>
              <a:rPr dirty="0" sz="2200" spc="75">
                <a:latin typeface="Lucida Sans Unicode"/>
                <a:cs typeface="Lucida Sans Unicode"/>
              </a:rPr>
              <a:t> </a:t>
            </a:r>
            <a:r>
              <a:rPr dirty="0" sz="2200" spc="-145">
                <a:latin typeface="Lucida Sans Unicode"/>
                <a:cs typeface="Lucida Sans Unicode"/>
              </a:rPr>
              <a:t>una</a:t>
            </a:r>
            <a:r>
              <a:rPr dirty="0" sz="2200" spc="80">
                <a:latin typeface="Lucida Sans Unicode"/>
                <a:cs typeface="Lucida Sans Unicode"/>
              </a:rPr>
              <a:t> </a:t>
            </a:r>
            <a:r>
              <a:rPr dirty="0" sz="2200" spc="-229">
                <a:latin typeface="Lucida Sans Unicode"/>
                <a:cs typeface="Lucida Sans Unicode"/>
              </a:rPr>
              <a:t>función.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625" y="305649"/>
            <a:ext cx="5847080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20"/>
              <a:t>¿Sabes</a:t>
            </a:r>
            <a:r>
              <a:rPr dirty="0" sz="2500" spc="90"/>
              <a:t> </a:t>
            </a:r>
            <a:r>
              <a:rPr dirty="0" sz="2500" spc="-310"/>
              <a:t>qué</a:t>
            </a:r>
            <a:r>
              <a:rPr dirty="0" sz="2500" spc="90"/>
              <a:t> </a:t>
            </a:r>
            <a:r>
              <a:rPr dirty="0" sz="2500" spc="-290"/>
              <a:t>es</a:t>
            </a:r>
            <a:r>
              <a:rPr dirty="0" sz="2500" spc="90"/>
              <a:t> </a:t>
            </a:r>
            <a:r>
              <a:rPr dirty="0" sz="2500" spc="-25"/>
              <a:t>la</a:t>
            </a:r>
            <a:r>
              <a:rPr dirty="0" sz="2500" spc="90"/>
              <a:t> </a:t>
            </a:r>
            <a:r>
              <a:rPr dirty="0" sz="2500" spc="-250"/>
              <a:t>comprensión</a:t>
            </a:r>
            <a:r>
              <a:rPr dirty="0" sz="2500" spc="90"/>
              <a:t> </a:t>
            </a:r>
            <a:r>
              <a:rPr dirty="0" sz="2500" spc="-105"/>
              <a:t>emocional?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600" y="798938"/>
            <a:ext cx="4571999" cy="490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6467" y="1081514"/>
            <a:ext cx="7236459" cy="322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marR="5080" indent="-382270">
              <a:lnSpc>
                <a:spcPct val="150000"/>
              </a:lnSpc>
              <a:spcBef>
                <a:spcPts val="100"/>
              </a:spcBef>
              <a:buFont typeface="Microsoft Sans Serif"/>
              <a:buChar char="●"/>
              <a:tabLst>
                <a:tab pos="394335" algn="l"/>
                <a:tab pos="394970" algn="l"/>
                <a:tab pos="697865" algn="l"/>
                <a:tab pos="1981200" algn="l"/>
                <a:tab pos="3754120" algn="l"/>
              </a:tabLst>
            </a:pPr>
            <a:r>
              <a:rPr dirty="0" sz="2000" spc="-100">
                <a:latin typeface="Lucida Sans Unicode"/>
                <a:cs typeface="Lucida Sans Unicode"/>
              </a:rPr>
              <a:t>Capacidad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60">
                <a:latin typeface="Lucida Sans Unicode"/>
                <a:cs typeface="Lucida Sans Unicode"/>
              </a:rPr>
              <a:t>para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145">
                <a:latin typeface="Lucida Sans Unicode"/>
                <a:cs typeface="Lucida Sans Unicode"/>
              </a:rPr>
              <a:t>percibir</a:t>
            </a:r>
            <a:r>
              <a:rPr dirty="0" sz="2000" spc="70">
                <a:latin typeface="Lucida Sans Unicode"/>
                <a:cs typeface="Lucida Sans Unicode"/>
              </a:rPr>
              <a:t> </a:t>
            </a:r>
            <a:r>
              <a:rPr dirty="0" sz="2000" spc="-229">
                <a:latin typeface="Lucida Sans Unicode"/>
                <a:cs typeface="Lucida Sans Unicode"/>
              </a:rPr>
              <a:t>con</a:t>
            </a:r>
            <a:r>
              <a:rPr dirty="0" sz="2000" spc="85">
                <a:latin typeface="Lucida Sans Unicode"/>
                <a:cs typeface="Lucida Sans Unicode"/>
              </a:rPr>
              <a:t> </a:t>
            </a:r>
            <a:r>
              <a:rPr dirty="0" sz="2000" spc="-155">
                <a:latin typeface="Lucida Sans Unicode"/>
                <a:cs typeface="Lucida Sans Unicode"/>
              </a:rPr>
              <a:t>precisión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160">
                <a:latin typeface="Lucida Sans Unicode"/>
                <a:cs typeface="Lucida Sans Unicode"/>
              </a:rPr>
              <a:t>los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160">
                <a:latin typeface="Lucida Sans Unicode"/>
                <a:cs typeface="Lucida Sans Unicode"/>
              </a:rPr>
              <a:t>propios</a:t>
            </a:r>
            <a:r>
              <a:rPr dirty="0" sz="2000" spc="85">
                <a:latin typeface="Lucida Sans Unicode"/>
                <a:cs typeface="Lucida Sans Unicode"/>
              </a:rPr>
              <a:t> </a:t>
            </a:r>
            <a:r>
              <a:rPr dirty="0" sz="2000" spc="-185">
                <a:latin typeface="Lucida Sans Unicode"/>
                <a:cs typeface="Lucida Sans Unicode"/>
              </a:rPr>
              <a:t>sentimientos </a:t>
            </a:r>
            <a:r>
              <a:rPr dirty="0" sz="2000" spc="-620">
                <a:latin typeface="Lucida Sans Unicode"/>
                <a:cs typeface="Lucida Sans Unicode"/>
              </a:rPr>
              <a:t> </a:t>
            </a:r>
            <a:r>
              <a:rPr dirty="0" sz="2000" spc="-75">
                <a:latin typeface="Lucida Sans Unicode"/>
                <a:cs typeface="Lucida Sans Unicode"/>
              </a:rPr>
              <a:t>y	</a:t>
            </a:r>
            <a:r>
              <a:rPr dirty="0" sz="2000" spc="-240">
                <a:latin typeface="Lucida Sans Unicode"/>
                <a:cs typeface="Lucida Sans Unicode"/>
              </a:rPr>
              <a:t>emociones;	</a:t>
            </a:r>
            <a:r>
              <a:rPr dirty="0" sz="2000" spc="-125">
                <a:latin typeface="Lucida Sans Unicode"/>
                <a:cs typeface="Lucida Sans Unicode"/>
              </a:rPr>
              <a:t>identificarlos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75">
                <a:latin typeface="Lucida Sans Unicode"/>
                <a:cs typeface="Lucida Sans Unicode"/>
              </a:rPr>
              <a:t>y	</a:t>
            </a:r>
            <a:r>
              <a:rPr dirty="0" sz="2000" spc="-170">
                <a:latin typeface="Lucida Sans Unicode"/>
                <a:cs typeface="Lucida Sans Unicode"/>
              </a:rPr>
              <a:t>etiquetarlos.</a:t>
            </a:r>
            <a:endParaRPr sz="2000">
              <a:latin typeface="Lucida Sans Unicode"/>
              <a:cs typeface="Lucida Sans Unicode"/>
            </a:endParaRPr>
          </a:p>
          <a:p>
            <a:pPr marL="394335" marR="195580" indent="-382270">
              <a:lnSpc>
                <a:spcPct val="150000"/>
              </a:lnSpc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dirty="0" sz="2000" spc="-90">
                <a:latin typeface="Lucida Sans Unicode"/>
                <a:cs typeface="Lucida Sans Unicode"/>
              </a:rPr>
              <a:t>Eficacia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245">
                <a:latin typeface="Lucida Sans Unicode"/>
                <a:cs typeface="Lucida Sans Unicode"/>
              </a:rPr>
              <a:t>en</a:t>
            </a:r>
            <a:r>
              <a:rPr dirty="0" sz="2000" spc="85">
                <a:latin typeface="Lucida Sans Unicode"/>
                <a:cs typeface="Lucida Sans Unicode"/>
              </a:rPr>
              <a:t> </a:t>
            </a:r>
            <a:r>
              <a:rPr dirty="0" sz="2000" spc="-165">
                <a:latin typeface="Lucida Sans Unicode"/>
                <a:cs typeface="Lucida Sans Unicode"/>
              </a:rPr>
              <a:t>el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215">
                <a:latin typeface="Lucida Sans Unicode"/>
                <a:cs typeface="Lucida Sans Unicode"/>
              </a:rPr>
              <a:t>uso</a:t>
            </a:r>
            <a:r>
              <a:rPr dirty="0" sz="2000" spc="85">
                <a:latin typeface="Lucida Sans Unicode"/>
                <a:cs typeface="Lucida Sans Unicode"/>
              </a:rPr>
              <a:t> </a:t>
            </a:r>
            <a:r>
              <a:rPr dirty="0" sz="2000" spc="-170">
                <a:latin typeface="Lucida Sans Unicode"/>
                <a:cs typeface="Lucida Sans Unicode"/>
              </a:rPr>
              <a:t>del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135">
                <a:latin typeface="Lucida Sans Unicode"/>
                <a:cs typeface="Lucida Sans Unicode"/>
              </a:rPr>
              <a:t>vocabulario</a:t>
            </a:r>
            <a:r>
              <a:rPr dirty="0" sz="2000" spc="85">
                <a:latin typeface="Lucida Sans Unicode"/>
                <a:cs typeface="Lucida Sans Unicode"/>
              </a:rPr>
              <a:t> </a:t>
            </a:r>
            <a:r>
              <a:rPr dirty="0" sz="2000" spc="-175">
                <a:latin typeface="Lucida Sans Unicode"/>
                <a:cs typeface="Lucida Sans Unicode"/>
              </a:rPr>
              <a:t>adecuado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75">
                <a:latin typeface="Lucida Sans Unicode"/>
                <a:cs typeface="Lucida Sans Unicode"/>
              </a:rPr>
              <a:t>y</a:t>
            </a:r>
            <a:r>
              <a:rPr dirty="0" sz="2000" spc="85">
                <a:latin typeface="Lucida Sans Unicode"/>
                <a:cs typeface="Lucida Sans Unicode"/>
              </a:rPr>
              <a:t> </a:t>
            </a:r>
            <a:r>
              <a:rPr dirty="0" sz="2000" spc="-70">
                <a:latin typeface="Lucida Sans Unicode"/>
                <a:cs typeface="Lucida Sans Unicode"/>
              </a:rPr>
              <a:t>las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195">
                <a:latin typeface="Lucida Sans Unicode"/>
                <a:cs typeface="Lucida Sans Unicode"/>
              </a:rPr>
              <a:t>expresiones </a:t>
            </a:r>
            <a:r>
              <a:rPr dirty="0" sz="2000" spc="-615">
                <a:latin typeface="Lucida Sans Unicode"/>
                <a:cs typeface="Lucida Sans Unicode"/>
              </a:rPr>
              <a:t> </a:t>
            </a:r>
            <a:r>
              <a:rPr dirty="0" sz="2000" spc="-170">
                <a:latin typeface="Lucida Sans Unicode"/>
                <a:cs typeface="Lucida Sans Unicode"/>
              </a:rPr>
              <a:t>disponibles</a:t>
            </a:r>
            <a:r>
              <a:rPr dirty="0" sz="2000" spc="-165">
                <a:latin typeface="Lucida Sans Unicode"/>
                <a:cs typeface="Lucida Sans Unicode"/>
              </a:rPr>
              <a:t> </a:t>
            </a:r>
            <a:r>
              <a:rPr dirty="0" sz="2000" spc="-245">
                <a:latin typeface="Lucida Sans Unicode"/>
                <a:cs typeface="Lucida Sans Unicode"/>
              </a:rPr>
              <a:t>en</a:t>
            </a:r>
            <a:r>
              <a:rPr dirty="0" sz="2000" spc="-240">
                <a:latin typeface="Lucida Sans Unicode"/>
                <a:cs typeface="Lucida Sans Unicode"/>
              </a:rPr>
              <a:t> </a:t>
            </a:r>
            <a:r>
              <a:rPr dirty="0" sz="2000" spc="-190">
                <a:latin typeface="Lucida Sans Unicode"/>
                <a:cs typeface="Lucida Sans Unicode"/>
              </a:rPr>
              <a:t>un</a:t>
            </a:r>
            <a:r>
              <a:rPr dirty="0" sz="2000" spc="-185">
                <a:latin typeface="Lucida Sans Unicode"/>
                <a:cs typeface="Lucida Sans Unicode"/>
              </a:rPr>
              <a:t> </a:t>
            </a:r>
            <a:r>
              <a:rPr dirty="0" sz="2000" spc="-215">
                <a:latin typeface="Lucida Sans Unicode"/>
                <a:cs typeface="Lucida Sans Unicode"/>
              </a:rPr>
              <a:t>contexto</a:t>
            </a:r>
            <a:r>
              <a:rPr dirty="0" sz="2000" spc="-210">
                <a:latin typeface="Lucida Sans Unicode"/>
                <a:cs typeface="Lucida Sans Unicode"/>
              </a:rPr>
              <a:t> </a:t>
            </a:r>
            <a:r>
              <a:rPr dirty="0" sz="2000" spc="-180">
                <a:latin typeface="Lucida Sans Unicode"/>
                <a:cs typeface="Lucida Sans Unicode"/>
              </a:rPr>
              <a:t>determinado</a:t>
            </a:r>
            <a:r>
              <a:rPr dirty="0" sz="2000" spc="-175">
                <a:latin typeface="Lucida Sans Unicode"/>
                <a:cs typeface="Lucida Sans Unicode"/>
              </a:rPr>
              <a:t> </a:t>
            </a:r>
            <a:r>
              <a:rPr dirty="0" sz="2000" spc="-60">
                <a:latin typeface="Lucida Sans Unicode"/>
                <a:cs typeface="Lucida Sans Unicode"/>
              </a:rPr>
              <a:t>para </a:t>
            </a:r>
            <a:r>
              <a:rPr dirty="0" sz="2000" spc="-180">
                <a:latin typeface="Lucida Sans Unicode"/>
                <a:cs typeface="Lucida Sans Unicode"/>
              </a:rPr>
              <a:t>nombrar</a:t>
            </a:r>
            <a:r>
              <a:rPr dirty="0" sz="2000" spc="-175">
                <a:latin typeface="Lucida Sans Unicode"/>
                <a:cs typeface="Lucida Sans Unicode"/>
              </a:rPr>
              <a:t> </a:t>
            </a:r>
            <a:r>
              <a:rPr dirty="0" sz="2000" spc="-20">
                <a:latin typeface="Lucida Sans Unicode"/>
                <a:cs typeface="Lucida Sans Unicode"/>
              </a:rPr>
              <a:t>a </a:t>
            </a:r>
            <a:r>
              <a:rPr dirty="0" sz="2000" spc="-70">
                <a:latin typeface="Lucida Sans Unicode"/>
                <a:cs typeface="Lucida Sans Unicode"/>
              </a:rPr>
              <a:t>las </a:t>
            </a:r>
            <a:r>
              <a:rPr dirty="0" sz="2000" spc="-65">
                <a:latin typeface="Lucida Sans Unicode"/>
                <a:cs typeface="Lucida Sans Unicode"/>
              </a:rPr>
              <a:t> </a:t>
            </a:r>
            <a:r>
              <a:rPr dirty="0" sz="2000" spc="-250">
                <a:latin typeface="Lucida Sans Unicode"/>
                <a:cs typeface="Lucida Sans Unicode"/>
              </a:rPr>
              <a:t>emociones.</a:t>
            </a:r>
            <a:endParaRPr sz="2000">
              <a:latin typeface="Lucida Sans Unicode"/>
              <a:cs typeface="Lucida Sans Unicode"/>
            </a:endParaRPr>
          </a:p>
          <a:p>
            <a:pPr marL="394335" marR="140970" indent="-382270">
              <a:lnSpc>
                <a:spcPct val="150000"/>
              </a:lnSpc>
              <a:buFont typeface="Microsoft Sans Serif"/>
              <a:buChar char="●"/>
              <a:tabLst>
                <a:tab pos="394335" algn="l"/>
                <a:tab pos="394970" algn="l"/>
              </a:tabLst>
            </a:pPr>
            <a:r>
              <a:rPr dirty="0" sz="2000" spc="-100">
                <a:latin typeface="Lucida Sans Unicode"/>
                <a:cs typeface="Lucida Sans Unicode"/>
              </a:rPr>
              <a:t>Capacidad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60">
                <a:latin typeface="Lucida Sans Unicode"/>
                <a:cs typeface="Lucida Sans Unicode"/>
              </a:rPr>
              <a:t>para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45">
                <a:latin typeface="Lucida Sans Unicode"/>
                <a:cs typeface="Lucida Sans Unicode"/>
              </a:rPr>
              <a:t>percibir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229">
                <a:latin typeface="Lucida Sans Unicode"/>
                <a:cs typeface="Lucida Sans Unicode"/>
              </a:rPr>
              <a:t>con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55">
                <a:latin typeface="Lucida Sans Unicode"/>
                <a:cs typeface="Lucida Sans Unicode"/>
              </a:rPr>
              <a:t>precisión</a:t>
            </a:r>
            <a:r>
              <a:rPr dirty="0" sz="2000" spc="65">
                <a:latin typeface="Lucida Sans Unicode"/>
                <a:cs typeface="Lucida Sans Unicode"/>
              </a:rPr>
              <a:t> </a:t>
            </a:r>
            <a:r>
              <a:rPr dirty="0" sz="2000" spc="-70">
                <a:latin typeface="Lucida Sans Unicode"/>
                <a:cs typeface="Lucida Sans Unicode"/>
              </a:rPr>
              <a:t>las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40">
                <a:latin typeface="Lucida Sans Unicode"/>
                <a:cs typeface="Lucida Sans Unicode"/>
              </a:rPr>
              <a:t>perspectivas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40">
                <a:latin typeface="Lucida Sans Unicode"/>
                <a:cs typeface="Lucida Sans Unicode"/>
              </a:rPr>
              <a:t>de</a:t>
            </a:r>
            <a:r>
              <a:rPr dirty="0" sz="2000" spc="80">
                <a:latin typeface="Lucida Sans Unicode"/>
                <a:cs typeface="Lucida Sans Unicode"/>
              </a:rPr>
              <a:t> </a:t>
            </a:r>
            <a:r>
              <a:rPr dirty="0" sz="2000" spc="-160">
                <a:latin typeface="Lucida Sans Unicode"/>
                <a:cs typeface="Lucida Sans Unicode"/>
              </a:rPr>
              <a:t>los </a:t>
            </a:r>
            <a:r>
              <a:rPr dirty="0" sz="2000" spc="-620">
                <a:latin typeface="Lucida Sans Unicode"/>
                <a:cs typeface="Lucida Sans Unicode"/>
              </a:rPr>
              <a:t> </a:t>
            </a:r>
            <a:r>
              <a:rPr dirty="0" sz="2000" spc="-200">
                <a:latin typeface="Lucida Sans Unicode"/>
                <a:cs typeface="Lucida Sans Unicode"/>
              </a:rPr>
              <a:t>demás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75">
                <a:latin typeface="Lucida Sans Unicode"/>
                <a:cs typeface="Lucida Sans Unicode"/>
              </a:rPr>
              <a:t>y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40">
                <a:latin typeface="Lucida Sans Unicode"/>
                <a:cs typeface="Lucida Sans Unicode"/>
              </a:rPr>
              <a:t>de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130">
                <a:latin typeface="Lucida Sans Unicode"/>
                <a:cs typeface="Lucida Sans Unicode"/>
              </a:rPr>
              <a:t>implicarse</a:t>
            </a:r>
            <a:r>
              <a:rPr dirty="0" sz="2000" spc="75">
                <a:latin typeface="Lucida Sans Unicode"/>
                <a:cs typeface="Lucida Sans Unicode"/>
              </a:rPr>
              <a:t> </a:t>
            </a:r>
            <a:r>
              <a:rPr dirty="0" sz="2000" spc="-204">
                <a:latin typeface="Lucida Sans Unicode"/>
                <a:cs typeface="Lucida Sans Unicode"/>
              </a:rPr>
              <a:t>empáticamente.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1 - Diapositivas .pptx</dc:title>
  <dcterms:created xsi:type="dcterms:W3CDTF">2023-06-07T20:44:41Z</dcterms:created>
  <dcterms:modified xsi:type="dcterms:W3CDTF">2023-06-07T20:44:41Z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