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9144000" cy="5143500"/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7393" y="783287"/>
            <a:ext cx="624921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 u="heavy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 u="heavy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43"/>
            <a:ext cx="9143999" cy="5106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 u="heavy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4400" y="4694902"/>
            <a:ext cx="1040759" cy="348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2617" y="252843"/>
            <a:ext cx="8018765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 u="heavy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186" y="1265249"/>
            <a:ext cx="8007627" cy="309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4400" y="4565124"/>
            <a:ext cx="1040759" cy="348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453" y="4595960"/>
            <a:ext cx="1521938" cy="28682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2456" y="4656065"/>
              <a:ext cx="796090" cy="2575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2617" y="252843"/>
            <a:ext cx="597916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270"/>
              <a:t>¿</a:t>
            </a:r>
            <a:r>
              <a:rPr dirty="0" spc="270"/>
              <a:t>Se</a:t>
            </a:r>
            <a:r>
              <a:rPr dirty="0" spc="85"/>
              <a:t> </a:t>
            </a:r>
            <a:r>
              <a:rPr dirty="0" spc="-210"/>
              <a:t>les</a:t>
            </a:r>
            <a:r>
              <a:rPr dirty="0" spc="90"/>
              <a:t> </a:t>
            </a:r>
            <a:r>
              <a:rPr dirty="0" spc="-235"/>
              <a:t>ocurren</a:t>
            </a:r>
            <a:r>
              <a:rPr dirty="0" spc="90"/>
              <a:t> </a:t>
            </a:r>
            <a:r>
              <a:rPr dirty="0" spc="-290"/>
              <a:t>ejemplos</a:t>
            </a:r>
            <a:r>
              <a:rPr dirty="0" spc="90"/>
              <a:t> </a:t>
            </a:r>
            <a:r>
              <a:rPr dirty="0" spc="-25"/>
              <a:t>a</a:t>
            </a:r>
            <a:r>
              <a:rPr dirty="0" u="none" spc="90"/>
              <a:t> </a:t>
            </a:r>
            <a:r>
              <a:rPr dirty="0" spc="-145"/>
              <a:t>n</a:t>
            </a:r>
            <a:r>
              <a:rPr dirty="0" u="none" spc="-145"/>
              <a:t>ivel</a:t>
            </a:r>
            <a:r>
              <a:rPr dirty="0" u="none" spc="90"/>
              <a:t> </a:t>
            </a:r>
            <a:r>
              <a:rPr dirty="0" u="none" spc="10"/>
              <a:t>laboral?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000" y="1378425"/>
            <a:ext cx="5950400" cy="27323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424" y="495979"/>
            <a:ext cx="654939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50000"/>
              </a:lnSpc>
              <a:spcBef>
                <a:spcPts val="100"/>
              </a:spcBef>
            </a:pPr>
            <a:r>
              <a:rPr dirty="0" sz="3200" spc="-305">
                <a:latin typeface="Lucida Sans Unicode"/>
                <a:cs typeface="Lucida Sans Unicode"/>
              </a:rPr>
              <a:t>De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190">
                <a:latin typeface="Lucida Sans Unicode"/>
                <a:cs typeface="Lucida Sans Unicode"/>
              </a:rPr>
              <a:t>aquí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390">
                <a:latin typeface="Lucida Sans Unicode"/>
                <a:cs typeface="Lucida Sans Unicode"/>
              </a:rPr>
              <a:t>en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320">
                <a:latin typeface="Lucida Sans Unicode"/>
                <a:cs typeface="Lucida Sans Unicode"/>
              </a:rPr>
              <a:t>más,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100">
                <a:latin typeface="Lucida Sans Unicode"/>
                <a:cs typeface="Lucida Sans Unicode"/>
              </a:rPr>
              <a:t>trata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380">
                <a:latin typeface="Lucida Sans Unicode"/>
                <a:cs typeface="Lucida Sans Unicode"/>
              </a:rPr>
              <a:t>de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295">
                <a:latin typeface="Lucida Sans Unicode"/>
                <a:cs typeface="Lucida Sans Unicode"/>
              </a:rPr>
              <a:t>ponerlo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300">
                <a:latin typeface="Lucida Sans Unicode"/>
                <a:cs typeface="Lucida Sans Unicode"/>
              </a:rPr>
              <a:t>en  </a:t>
            </a:r>
            <a:r>
              <a:rPr dirty="0" sz="3200" spc="-200">
                <a:latin typeface="Lucida Sans Unicode"/>
                <a:cs typeface="Lucida Sans Unicode"/>
              </a:rPr>
              <a:t>práctica:</a:t>
            </a:r>
            <a:r>
              <a:rPr dirty="0" sz="3200" spc="114">
                <a:latin typeface="Lucida Sans Unicode"/>
                <a:cs typeface="Lucida Sans Unicode"/>
              </a:rPr>
              <a:t> </a:t>
            </a:r>
            <a:r>
              <a:rPr dirty="0" u="heavy" sz="3200" spc="-19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afronta</a:t>
            </a:r>
            <a:r>
              <a:rPr dirty="0" u="heavy" sz="3200" spc="12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3200" spc="-25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tus</a:t>
            </a:r>
            <a:r>
              <a:rPr dirty="0" u="heavy" sz="3200" spc="12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3200" spc="-37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emociones</a:t>
            </a:r>
            <a:r>
              <a:rPr dirty="0" sz="3200" spc="110">
                <a:latin typeface="Lucida Sans Unicode"/>
                <a:cs typeface="Lucida Sans Unicode"/>
              </a:rPr>
              <a:t> </a:t>
            </a:r>
            <a:r>
              <a:rPr dirty="0" sz="3200" spc="-390">
                <a:latin typeface="Lucida Sans Unicode"/>
                <a:cs typeface="Lucida Sans Unicode"/>
              </a:rPr>
              <a:t>en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110">
                <a:latin typeface="Lucida Sans Unicode"/>
                <a:cs typeface="Lucida Sans Unicode"/>
              </a:rPr>
              <a:t>las </a:t>
            </a:r>
            <a:r>
              <a:rPr dirty="0" sz="3200" spc="-1000">
                <a:latin typeface="Lucida Sans Unicode"/>
                <a:cs typeface="Lucida Sans Unicode"/>
              </a:rPr>
              <a:t> </a:t>
            </a:r>
            <a:r>
              <a:rPr dirty="0" sz="3200" spc="-245">
                <a:latin typeface="Lucida Sans Unicode"/>
                <a:cs typeface="Lucida Sans Unicode"/>
              </a:rPr>
              <a:t>situaciones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395">
                <a:latin typeface="Lucida Sans Unicode"/>
                <a:cs typeface="Lucida Sans Unicode"/>
              </a:rPr>
              <a:t>que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225">
                <a:latin typeface="Lucida Sans Unicode"/>
                <a:cs typeface="Lucida Sans Unicode"/>
              </a:rPr>
              <a:t>ocurran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380">
                <a:latin typeface="Lucida Sans Unicode"/>
                <a:cs typeface="Lucida Sans Unicode"/>
              </a:rPr>
              <a:t>de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245">
                <a:latin typeface="Lucida Sans Unicode"/>
                <a:cs typeface="Lucida Sans Unicode"/>
              </a:rPr>
              <a:t>tu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85">
                <a:latin typeface="Lucida Sans Unicode"/>
                <a:cs typeface="Lucida Sans Unicode"/>
              </a:rPr>
              <a:t>vida  </a:t>
            </a:r>
            <a:r>
              <a:rPr dirty="0" sz="3200" spc="-229">
                <a:latin typeface="Lucida Sans Unicode"/>
                <a:cs typeface="Lucida Sans Unicode"/>
              </a:rPr>
              <a:t>cotidiana.</a:t>
            </a:r>
            <a:endParaRPr sz="32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4400" y="4694902"/>
            <a:ext cx="1040759" cy="348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38868" y="3884479"/>
            <a:ext cx="255397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135">
                <a:latin typeface="Lucida Sans Unicode"/>
                <a:cs typeface="Lucida Sans Unicode"/>
              </a:rPr>
              <a:t>¡Evita</a:t>
            </a:r>
            <a:r>
              <a:rPr dirty="0" sz="3700" spc="65">
                <a:latin typeface="Lucida Sans Unicode"/>
                <a:cs typeface="Lucida Sans Unicode"/>
              </a:rPr>
              <a:t> </a:t>
            </a:r>
            <a:r>
              <a:rPr dirty="0" sz="3700" spc="-195">
                <a:latin typeface="Lucida Sans Unicode"/>
                <a:cs typeface="Lucida Sans Unicode"/>
              </a:rPr>
              <a:t>evitar!</a:t>
            </a:r>
            <a:endParaRPr sz="3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4400" y="4694902"/>
            <a:ext cx="1040759" cy="348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47393" y="783287"/>
            <a:ext cx="19850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8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Actividad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399" y="1524967"/>
            <a:ext cx="3575685" cy="2151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50000"/>
              </a:lnSpc>
              <a:spcBef>
                <a:spcPts val="100"/>
              </a:spcBef>
            </a:pPr>
            <a:r>
              <a:rPr dirty="0" sz="3100" spc="-235">
                <a:latin typeface="Lucida Sans Unicode"/>
                <a:cs typeface="Lucida Sans Unicode"/>
              </a:rPr>
              <a:t>Conciencia</a:t>
            </a:r>
            <a:r>
              <a:rPr dirty="0" sz="3100" spc="80">
                <a:latin typeface="Lucida Sans Unicode"/>
                <a:cs typeface="Lucida Sans Unicode"/>
              </a:rPr>
              <a:t> </a:t>
            </a:r>
            <a:r>
              <a:rPr dirty="0" sz="3100" spc="-290">
                <a:latin typeface="Lucida Sans Unicode"/>
                <a:cs typeface="Lucida Sans Unicode"/>
              </a:rPr>
              <a:t>emocional </a:t>
            </a:r>
            <a:r>
              <a:rPr dirty="0" sz="3100" spc="-965">
                <a:latin typeface="Lucida Sans Unicode"/>
                <a:cs typeface="Lucida Sans Unicode"/>
              </a:rPr>
              <a:t> </a:t>
            </a:r>
            <a:r>
              <a:rPr dirty="0" sz="3100" spc="-250">
                <a:latin typeface="Lucida Sans Unicode"/>
                <a:cs typeface="Lucida Sans Unicode"/>
              </a:rPr>
              <a:t>plena,</a:t>
            </a:r>
            <a:r>
              <a:rPr dirty="0" sz="3100" spc="-245">
                <a:latin typeface="Lucida Sans Unicode"/>
                <a:cs typeface="Lucida Sans Unicode"/>
              </a:rPr>
              <a:t> </a:t>
            </a:r>
            <a:r>
              <a:rPr dirty="0" sz="3100" spc="-30">
                <a:latin typeface="Lucida Sans Unicode"/>
                <a:cs typeface="Lucida Sans Unicode"/>
              </a:rPr>
              <a:t>a </a:t>
            </a:r>
            <a:r>
              <a:rPr dirty="0" sz="3100" spc="-175">
                <a:latin typeface="Lucida Sans Unicode"/>
                <a:cs typeface="Lucida Sans Unicode"/>
              </a:rPr>
              <a:t>través</a:t>
            </a:r>
            <a:r>
              <a:rPr dirty="0" sz="3100" spc="-170">
                <a:latin typeface="Lucida Sans Unicode"/>
                <a:cs typeface="Lucida Sans Unicode"/>
              </a:rPr>
              <a:t> </a:t>
            </a:r>
            <a:r>
              <a:rPr dirty="0" sz="3100" spc="-260">
                <a:latin typeface="Lucida Sans Unicode"/>
                <a:cs typeface="Lucida Sans Unicode"/>
              </a:rPr>
              <a:t>del </a:t>
            </a:r>
            <a:r>
              <a:rPr dirty="0" sz="3100" spc="-254">
                <a:latin typeface="Lucida Sans Unicode"/>
                <a:cs typeface="Lucida Sans Unicode"/>
              </a:rPr>
              <a:t> </a:t>
            </a:r>
            <a:r>
              <a:rPr dirty="0" sz="3100" spc="-325">
                <a:latin typeface="Lucida Sans Unicode"/>
                <a:cs typeface="Lucida Sans Unicode"/>
              </a:rPr>
              <a:t>escaneo</a:t>
            </a:r>
            <a:r>
              <a:rPr dirty="0" sz="3100" spc="105">
                <a:latin typeface="Lucida Sans Unicode"/>
                <a:cs typeface="Lucida Sans Unicode"/>
              </a:rPr>
              <a:t> </a:t>
            </a:r>
            <a:r>
              <a:rPr dirty="0" sz="3100" spc="-254">
                <a:latin typeface="Lucida Sans Unicode"/>
                <a:cs typeface="Lucida Sans Unicode"/>
              </a:rPr>
              <a:t>corporal.</a:t>
            </a:r>
            <a:endParaRPr sz="31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349486"/>
            <a:ext cx="3933899" cy="25845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05" y="999429"/>
            <a:ext cx="4885055" cy="2219960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463550" indent="-451484">
              <a:lnSpc>
                <a:spcPct val="100000"/>
              </a:lnSpc>
              <a:spcBef>
                <a:spcPts val="2020"/>
              </a:spcBef>
              <a:buSzPct val="90625"/>
              <a:buFont typeface="Microsoft Sans Serif"/>
              <a:buChar char="●"/>
              <a:tabLst>
                <a:tab pos="463550" algn="l"/>
                <a:tab pos="464184" algn="l"/>
              </a:tabLst>
            </a:pPr>
            <a:r>
              <a:rPr dirty="0" sz="3200" spc="-200">
                <a:latin typeface="Lucida Sans Unicode"/>
                <a:cs typeface="Lucida Sans Unicode"/>
              </a:rPr>
              <a:t>Poner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30">
                <a:latin typeface="Lucida Sans Unicode"/>
                <a:cs typeface="Lucida Sans Unicode"/>
              </a:rPr>
              <a:t>la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400">
                <a:latin typeface="Lucida Sans Unicode"/>
                <a:cs typeface="Lucida Sans Unicode"/>
              </a:rPr>
              <a:t>mente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390">
                <a:latin typeface="Lucida Sans Unicode"/>
                <a:cs typeface="Lucida Sans Unicode"/>
              </a:rPr>
              <a:t>en</a:t>
            </a:r>
            <a:r>
              <a:rPr dirty="0" sz="3200" spc="120">
                <a:latin typeface="Lucida Sans Unicode"/>
                <a:cs typeface="Lucida Sans Unicode"/>
              </a:rPr>
              <a:t> </a:t>
            </a:r>
            <a:r>
              <a:rPr dirty="0" sz="3200" spc="-340">
                <a:latin typeface="Lucida Sans Unicode"/>
                <a:cs typeface="Lucida Sans Unicode"/>
              </a:rPr>
              <a:t>blanco.</a:t>
            </a:r>
            <a:endParaRPr sz="3200">
              <a:latin typeface="Lucida Sans Unicode"/>
              <a:cs typeface="Lucida Sans Unicode"/>
            </a:endParaRPr>
          </a:p>
          <a:p>
            <a:pPr marL="463550" indent="-451484">
              <a:lnSpc>
                <a:spcPct val="100000"/>
              </a:lnSpc>
              <a:spcBef>
                <a:spcPts val="1920"/>
              </a:spcBef>
              <a:buSzPct val="90625"/>
              <a:buFont typeface="Microsoft Sans Serif"/>
              <a:buChar char="●"/>
              <a:tabLst>
                <a:tab pos="463550" algn="l"/>
                <a:tab pos="464184" algn="l"/>
              </a:tabLst>
            </a:pPr>
            <a:r>
              <a:rPr dirty="0" sz="3200" spc="-220">
                <a:latin typeface="Lucida Sans Unicode"/>
                <a:cs typeface="Lucida Sans Unicode"/>
              </a:rPr>
              <a:t>Relajarse.</a:t>
            </a:r>
            <a:endParaRPr sz="3200">
              <a:latin typeface="Lucida Sans Unicode"/>
              <a:cs typeface="Lucida Sans Unicode"/>
            </a:endParaRPr>
          </a:p>
          <a:p>
            <a:pPr marL="463550" indent="-451484">
              <a:lnSpc>
                <a:spcPct val="100000"/>
              </a:lnSpc>
              <a:spcBef>
                <a:spcPts val="1920"/>
              </a:spcBef>
              <a:buSzPct val="90625"/>
              <a:buFont typeface="Microsoft Sans Serif"/>
              <a:buChar char="●"/>
              <a:tabLst>
                <a:tab pos="463550" algn="l"/>
                <a:tab pos="464184" algn="l"/>
              </a:tabLst>
            </a:pPr>
            <a:r>
              <a:rPr dirty="0" sz="3200" spc="-190">
                <a:latin typeface="Lucida Sans Unicode"/>
                <a:cs typeface="Lucida Sans Unicode"/>
              </a:rPr>
              <a:t>Respirar.</a:t>
            </a:r>
            <a:endParaRPr sz="3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48302" y="2052360"/>
            <a:ext cx="1527810" cy="1480820"/>
            <a:chOff x="6248302" y="2052360"/>
            <a:chExt cx="1527810" cy="1480820"/>
          </a:xfrm>
        </p:grpSpPr>
        <p:sp>
          <p:nvSpPr>
            <p:cNvPr id="4" name="object 4"/>
            <p:cNvSpPr/>
            <p:nvPr/>
          </p:nvSpPr>
          <p:spPr>
            <a:xfrm>
              <a:off x="6253065" y="2057122"/>
              <a:ext cx="1518285" cy="1471295"/>
            </a:xfrm>
            <a:custGeom>
              <a:avLst/>
              <a:gdLst/>
              <a:ahLst/>
              <a:cxnLst/>
              <a:rect l="l" t="t" r="r" b="b"/>
              <a:pathLst>
                <a:path w="1518284" h="1471295">
                  <a:moveTo>
                    <a:pt x="1174356" y="1471054"/>
                  </a:moveTo>
                  <a:lnTo>
                    <a:pt x="758909" y="1079597"/>
                  </a:lnTo>
                  <a:lnTo>
                    <a:pt x="343462" y="1471054"/>
                  </a:lnTo>
                  <a:lnTo>
                    <a:pt x="0" y="1106542"/>
                  </a:lnTo>
                  <a:lnTo>
                    <a:pt x="393752" y="735527"/>
                  </a:lnTo>
                  <a:lnTo>
                    <a:pt x="0" y="364511"/>
                  </a:lnTo>
                  <a:lnTo>
                    <a:pt x="343462" y="0"/>
                  </a:lnTo>
                  <a:lnTo>
                    <a:pt x="758909" y="391456"/>
                  </a:lnTo>
                  <a:lnTo>
                    <a:pt x="1174356" y="0"/>
                  </a:lnTo>
                  <a:lnTo>
                    <a:pt x="1517819" y="364511"/>
                  </a:lnTo>
                  <a:lnTo>
                    <a:pt x="1124066" y="735527"/>
                  </a:lnTo>
                  <a:lnTo>
                    <a:pt x="1517819" y="1106542"/>
                  </a:lnTo>
                  <a:lnTo>
                    <a:pt x="1174356" y="1471054"/>
                  </a:lnTo>
                  <a:close/>
                </a:path>
              </a:pathLst>
            </a:custGeom>
            <a:solidFill>
              <a:srgbClr val="A220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53065" y="2057122"/>
              <a:ext cx="1518285" cy="1471295"/>
            </a:xfrm>
            <a:custGeom>
              <a:avLst/>
              <a:gdLst/>
              <a:ahLst/>
              <a:cxnLst/>
              <a:rect l="l" t="t" r="r" b="b"/>
              <a:pathLst>
                <a:path w="1518284" h="1471295">
                  <a:moveTo>
                    <a:pt x="0" y="364511"/>
                  </a:moveTo>
                  <a:lnTo>
                    <a:pt x="343462" y="0"/>
                  </a:lnTo>
                  <a:lnTo>
                    <a:pt x="758909" y="391456"/>
                  </a:lnTo>
                  <a:lnTo>
                    <a:pt x="1174356" y="0"/>
                  </a:lnTo>
                  <a:lnTo>
                    <a:pt x="1517819" y="364511"/>
                  </a:lnTo>
                  <a:lnTo>
                    <a:pt x="1124066" y="735527"/>
                  </a:lnTo>
                  <a:lnTo>
                    <a:pt x="1517819" y="1106542"/>
                  </a:lnTo>
                  <a:lnTo>
                    <a:pt x="1174356" y="1471054"/>
                  </a:lnTo>
                  <a:lnTo>
                    <a:pt x="758909" y="1079597"/>
                  </a:lnTo>
                  <a:lnTo>
                    <a:pt x="343462" y="1471054"/>
                  </a:lnTo>
                  <a:lnTo>
                    <a:pt x="0" y="1106542"/>
                  </a:lnTo>
                  <a:lnTo>
                    <a:pt x="393752" y="735527"/>
                  </a:lnTo>
                  <a:lnTo>
                    <a:pt x="0" y="3645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730" y="419612"/>
            <a:ext cx="7456805" cy="400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3550" marR="5080" indent="-451484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463550" algn="l"/>
                <a:tab pos="464184" algn="l"/>
              </a:tabLst>
            </a:pPr>
            <a:r>
              <a:rPr dirty="0" sz="2900" spc="-145">
                <a:latin typeface="Lucida Sans Unicode"/>
                <a:cs typeface="Lucida Sans Unicode"/>
              </a:rPr>
              <a:t>Registrar</a:t>
            </a:r>
            <a:r>
              <a:rPr dirty="0" sz="2900" spc="110">
                <a:latin typeface="Lucida Sans Unicode"/>
                <a:cs typeface="Lucida Sans Unicode"/>
              </a:rPr>
              <a:t> </a:t>
            </a:r>
            <a:r>
              <a:rPr dirty="0" sz="2900" spc="-409">
                <a:latin typeface="Lucida Sans Unicode"/>
                <a:cs typeface="Lucida Sans Unicode"/>
              </a:rPr>
              <a:t>cómo</a:t>
            </a:r>
            <a:r>
              <a:rPr dirty="0" sz="2900" spc="-395">
                <a:latin typeface="Lucida Sans Unicode"/>
                <a:cs typeface="Lucida Sans Unicode"/>
              </a:rPr>
              <a:t> </a:t>
            </a:r>
            <a:r>
              <a:rPr dirty="0" sz="2900" spc="-254">
                <a:latin typeface="Lucida Sans Unicode"/>
                <a:cs typeface="Lucida Sans Unicode"/>
              </a:rPr>
              <a:t>reaccionamos</a:t>
            </a:r>
            <a:r>
              <a:rPr dirty="0" sz="2900" spc="110">
                <a:latin typeface="Lucida Sans Unicode"/>
                <a:cs typeface="Lucida Sans Unicode"/>
              </a:rPr>
              <a:t> </a:t>
            </a:r>
            <a:r>
              <a:rPr dirty="0" sz="2900" spc="-105">
                <a:latin typeface="Lucida Sans Unicode"/>
                <a:cs typeface="Lucida Sans Unicode"/>
              </a:rPr>
              <a:t>y</a:t>
            </a:r>
            <a:r>
              <a:rPr dirty="0" sz="2900" spc="110">
                <a:latin typeface="Lucida Sans Unicode"/>
                <a:cs typeface="Lucida Sans Unicode"/>
              </a:rPr>
              <a:t> </a:t>
            </a:r>
            <a:r>
              <a:rPr dirty="0" sz="2900" spc="-320">
                <a:latin typeface="Lucida Sans Unicode"/>
                <a:cs typeface="Lucida Sans Unicode"/>
              </a:rPr>
              <a:t>respondemos </a:t>
            </a:r>
            <a:r>
              <a:rPr dirty="0" sz="2900" spc="-905">
                <a:latin typeface="Lucida Sans Unicode"/>
                <a:cs typeface="Lucida Sans Unicode"/>
              </a:rPr>
              <a:t> </a:t>
            </a:r>
            <a:r>
              <a:rPr dirty="0" sz="2900" spc="-25">
                <a:latin typeface="Lucida Sans Unicode"/>
                <a:cs typeface="Lucida Sans Unicode"/>
              </a:rPr>
              <a:t>a</a:t>
            </a:r>
            <a:r>
              <a:rPr dirty="0" sz="2900" spc="100">
                <a:latin typeface="Lucida Sans Unicode"/>
                <a:cs typeface="Lucida Sans Unicode"/>
              </a:rPr>
              <a:t> </a:t>
            </a:r>
            <a:r>
              <a:rPr dirty="0" sz="2900" spc="-215">
                <a:latin typeface="Lucida Sans Unicode"/>
                <a:cs typeface="Lucida Sans Unicode"/>
              </a:rPr>
              <a:t>nuestras</a:t>
            </a:r>
            <a:r>
              <a:rPr dirty="0" sz="2900" spc="105">
                <a:latin typeface="Lucida Sans Unicode"/>
                <a:cs typeface="Lucida Sans Unicode"/>
              </a:rPr>
              <a:t> </a:t>
            </a:r>
            <a:r>
              <a:rPr dirty="0" sz="2900" spc="-360">
                <a:latin typeface="Lucida Sans Unicode"/>
                <a:cs typeface="Lucida Sans Unicode"/>
              </a:rPr>
              <a:t>emociones.</a:t>
            </a:r>
            <a:endParaRPr sz="2900">
              <a:latin typeface="Lucida Sans Unicode"/>
              <a:cs typeface="Lucida Sans Unicode"/>
            </a:endParaRPr>
          </a:p>
          <a:p>
            <a:pPr marL="463550" marR="1345565" indent="-451484">
              <a:lnSpc>
                <a:spcPct val="150000"/>
              </a:lnSpc>
              <a:buFont typeface="Microsoft Sans Serif"/>
              <a:buChar char="●"/>
              <a:tabLst>
                <a:tab pos="463550" algn="l"/>
                <a:tab pos="464184" algn="l"/>
              </a:tabLst>
            </a:pPr>
            <a:r>
              <a:rPr dirty="0" sz="2900" spc="-125">
                <a:latin typeface="Lucida Sans Unicode"/>
                <a:cs typeface="Lucida Sans Unicode"/>
              </a:rPr>
              <a:t>Identificar</a:t>
            </a:r>
            <a:r>
              <a:rPr dirty="0" sz="2900" spc="100">
                <a:latin typeface="Lucida Sans Unicode"/>
                <a:cs typeface="Lucida Sans Unicode"/>
              </a:rPr>
              <a:t> </a:t>
            </a:r>
            <a:r>
              <a:rPr dirty="0" sz="2900" spc="-270">
                <a:latin typeface="Lucida Sans Unicode"/>
                <a:cs typeface="Lucida Sans Unicode"/>
              </a:rPr>
              <a:t>pensamientos</a:t>
            </a:r>
            <a:r>
              <a:rPr dirty="0" sz="2900" spc="105">
                <a:latin typeface="Lucida Sans Unicode"/>
                <a:cs typeface="Lucida Sans Unicode"/>
              </a:rPr>
              <a:t> </a:t>
            </a:r>
            <a:r>
              <a:rPr dirty="0" sz="2900" spc="-280">
                <a:latin typeface="Lucida Sans Unicode"/>
                <a:cs typeface="Lucida Sans Unicode"/>
              </a:rPr>
              <a:t>específicos, </a:t>
            </a:r>
            <a:r>
              <a:rPr dirty="0" sz="2900" spc="-900">
                <a:latin typeface="Lucida Sans Unicode"/>
                <a:cs typeface="Lucida Sans Unicode"/>
              </a:rPr>
              <a:t> </a:t>
            </a:r>
            <a:r>
              <a:rPr dirty="0" sz="2900" spc="-265">
                <a:latin typeface="Lucida Sans Unicode"/>
                <a:cs typeface="Lucida Sans Unicode"/>
              </a:rPr>
              <a:t>sensaciones</a:t>
            </a:r>
            <a:r>
              <a:rPr dirty="0" sz="2900" spc="100">
                <a:latin typeface="Lucida Sans Unicode"/>
                <a:cs typeface="Lucida Sans Unicode"/>
              </a:rPr>
              <a:t> </a:t>
            </a:r>
            <a:r>
              <a:rPr dirty="0" sz="2900" spc="-160">
                <a:latin typeface="Lucida Sans Unicode"/>
                <a:cs typeface="Lucida Sans Unicode"/>
              </a:rPr>
              <a:t>físicas</a:t>
            </a:r>
            <a:r>
              <a:rPr dirty="0" sz="2900" spc="100">
                <a:latin typeface="Lucida Sans Unicode"/>
                <a:cs typeface="Lucida Sans Unicode"/>
              </a:rPr>
              <a:t> </a:t>
            </a:r>
            <a:r>
              <a:rPr dirty="0" sz="2900" spc="-105">
                <a:latin typeface="Lucida Sans Unicode"/>
                <a:cs typeface="Lucida Sans Unicode"/>
              </a:rPr>
              <a:t>y</a:t>
            </a:r>
            <a:r>
              <a:rPr dirty="0" sz="2900" spc="100">
                <a:latin typeface="Lucida Sans Unicode"/>
                <a:cs typeface="Lucida Sans Unicode"/>
              </a:rPr>
              <a:t> </a:t>
            </a:r>
            <a:r>
              <a:rPr dirty="0" sz="2900" spc="-285">
                <a:latin typeface="Lucida Sans Unicode"/>
                <a:cs typeface="Lucida Sans Unicode"/>
              </a:rPr>
              <a:t>conductas.</a:t>
            </a:r>
            <a:endParaRPr sz="2900">
              <a:latin typeface="Lucida Sans Unicode"/>
              <a:cs typeface="Lucida Sans Unicode"/>
            </a:endParaRPr>
          </a:p>
          <a:p>
            <a:pPr marL="463550" indent="-451484">
              <a:lnSpc>
                <a:spcPct val="100000"/>
              </a:lnSpc>
              <a:spcBef>
                <a:spcPts val="1739"/>
              </a:spcBef>
              <a:buFont typeface="Microsoft Sans Serif"/>
              <a:buChar char="●"/>
              <a:tabLst>
                <a:tab pos="463550" algn="l"/>
                <a:tab pos="464184" algn="l"/>
              </a:tabLst>
            </a:pPr>
            <a:r>
              <a:rPr dirty="0" sz="2900" spc="-200">
                <a:latin typeface="Lucida Sans Unicode"/>
                <a:cs typeface="Lucida Sans Unicode"/>
              </a:rPr>
              <a:t>Centrarse</a:t>
            </a:r>
            <a:r>
              <a:rPr dirty="0" sz="2900" spc="105">
                <a:latin typeface="Lucida Sans Unicode"/>
                <a:cs typeface="Lucida Sans Unicode"/>
              </a:rPr>
              <a:t> </a:t>
            </a:r>
            <a:r>
              <a:rPr dirty="0" sz="2900" spc="-355">
                <a:latin typeface="Lucida Sans Unicode"/>
                <a:cs typeface="Lucida Sans Unicode"/>
              </a:rPr>
              <a:t>en</a:t>
            </a:r>
            <a:r>
              <a:rPr dirty="0" sz="2900" spc="105">
                <a:latin typeface="Lucida Sans Unicode"/>
                <a:cs typeface="Lucida Sans Unicode"/>
              </a:rPr>
              <a:t> </a:t>
            </a:r>
            <a:r>
              <a:rPr dirty="0" sz="2900" spc="-235">
                <a:latin typeface="Lucida Sans Unicode"/>
                <a:cs typeface="Lucida Sans Unicode"/>
              </a:rPr>
              <a:t>el</a:t>
            </a:r>
            <a:r>
              <a:rPr dirty="0" sz="2900" spc="105">
                <a:latin typeface="Lucida Sans Unicode"/>
                <a:cs typeface="Lucida Sans Unicode"/>
              </a:rPr>
              <a:t> </a:t>
            </a:r>
            <a:r>
              <a:rPr dirty="0" sz="2900" spc="-320">
                <a:latin typeface="Lucida Sans Unicode"/>
                <a:cs typeface="Lucida Sans Unicode"/>
              </a:rPr>
              <a:t>presente.</a:t>
            </a:r>
            <a:endParaRPr sz="2900">
              <a:latin typeface="Lucida Sans Unicode"/>
              <a:cs typeface="Lucida Sans Unicode"/>
            </a:endParaRPr>
          </a:p>
          <a:p>
            <a:pPr marL="463550" indent="-451484">
              <a:lnSpc>
                <a:spcPct val="100000"/>
              </a:lnSpc>
              <a:spcBef>
                <a:spcPts val="1739"/>
              </a:spcBef>
              <a:buFont typeface="Microsoft Sans Serif"/>
              <a:buChar char="●"/>
              <a:tabLst>
                <a:tab pos="463550" algn="l"/>
                <a:tab pos="464184" algn="l"/>
              </a:tabLst>
            </a:pPr>
            <a:r>
              <a:rPr dirty="0" sz="2900" spc="85">
                <a:latin typeface="Lucida Sans Unicode"/>
                <a:cs typeface="Lucida Sans Unicode"/>
              </a:rPr>
              <a:t>No</a:t>
            </a:r>
            <a:r>
              <a:rPr dirty="0" sz="2900" spc="70">
                <a:latin typeface="Lucida Sans Unicode"/>
                <a:cs typeface="Lucida Sans Unicode"/>
              </a:rPr>
              <a:t> </a:t>
            </a:r>
            <a:r>
              <a:rPr dirty="0" sz="2900" spc="-290">
                <a:latin typeface="Lucida Sans Unicode"/>
                <a:cs typeface="Lucida Sans Unicode"/>
              </a:rPr>
              <a:t>juzgar.</a:t>
            </a:r>
            <a:endParaRPr sz="29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0438" y="2832500"/>
            <a:ext cx="1728674" cy="1728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199" y="1293675"/>
            <a:ext cx="7044055" cy="12065"/>
          </a:xfrm>
          <a:custGeom>
            <a:avLst/>
            <a:gdLst/>
            <a:ahLst/>
            <a:cxnLst/>
            <a:rect l="l" t="t" r="r" b="b"/>
            <a:pathLst>
              <a:path w="7044055" h="12065">
                <a:moveTo>
                  <a:pt x="0" y="11999"/>
                </a:moveTo>
                <a:lnTo>
                  <a:pt x="7043999" y="0"/>
                </a:lnTo>
              </a:path>
            </a:pathLst>
          </a:custGeom>
          <a:ln w="28574">
            <a:solidFill>
              <a:srgbClr val="A220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3075" y="717025"/>
            <a:ext cx="7487284" cy="3531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60">
                <a:latin typeface="Lucida Sans Unicode"/>
                <a:cs typeface="Lucida Sans Unicode"/>
              </a:rPr>
              <a:t>¿Se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180">
                <a:latin typeface="Lucida Sans Unicode"/>
                <a:cs typeface="Lucida Sans Unicode"/>
              </a:rPr>
              <a:t>acuerdan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310">
                <a:latin typeface="Lucida Sans Unicode"/>
                <a:cs typeface="Lucida Sans Unicode"/>
              </a:rPr>
              <a:t>qué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195">
                <a:latin typeface="Lucida Sans Unicode"/>
                <a:cs typeface="Lucida Sans Unicode"/>
              </a:rPr>
              <a:t>trabajamos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305">
                <a:latin typeface="Lucida Sans Unicode"/>
                <a:cs typeface="Lucida Sans Unicode"/>
              </a:rPr>
              <a:t>en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204">
                <a:latin typeface="Lucida Sans Unicode"/>
                <a:cs typeface="Lucida Sans Unicode"/>
              </a:rPr>
              <a:t>el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190">
                <a:latin typeface="Lucida Sans Unicode"/>
                <a:cs typeface="Lucida Sans Unicode"/>
              </a:rPr>
              <a:t>primer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125">
                <a:latin typeface="Lucida Sans Unicode"/>
                <a:cs typeface="Lucida Sans Unicode"/>
              </a:rPr>
              <a:t>encuentro?</a:t>
            </a:r>
            <a:endParaRPr sz="25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Lucida Sans Unicode"/>
              <a:cs typeface="Lucida Sans Unicode"/>
            </a:endParaRPr>
          </a:p>
          <a:p>
            <a:pPr marL="595630" indent="-382270">
              <a:lnSpc>
                <a:spcPct val="100000"/>
              </a:lnSpc>
              <a:buSzPct val="80000"/>
              <a:buFont typeface="Microsoft Sans Serif"/>
              <a:buChar char="●"/>
              <a:tabLst>
                <a:tab pos="595630" algn="l"/>
                <a:tab pos="596265" algn="l"/>
              </a:tabLst>
            </a:pPr>
            <a:r>
              <a:rPr dirty="0" sz="2500" spc="100">
                <a:latin typeface="Lucida Sans Unicode"/>
                <a:cs typeface="Lucida Sans Unicode"/>
              </a:rPr>
              <a:t>¿Qué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290">
                <a:latin typeface="Lucida Sans Unicode"/>
                <a:cs typeface="Lucida Sans Unicode"/>
              </a:rPr>
              <a:t>es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25">
                <a:latin typeface="Lucida Sans Unicode"/>
                <a:cs typeface="Lucida Sans Unicode"/>
              </a:rPr>
              <a:t>la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175">
                <a:latin typeface="Lucida Sans Unicode"/>
                <a:cs typeface="Lucida Sans Unicode"/>
              </a:rPr>
              <a:t>inteligencia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105">
                <a:latin typeface="Lucida Sans Unicode"/>
                <a:cs typeface="Lucida Sans Unicode"/>
              </a:rPr>
              <a:t>emocional?</a:t>
            </a:r>
            <a:endParaRPr sz="2500">
              <a:latin typeface="Lucida Sans Unicode"/>
              <a:cs typeface="Lucida Sans Unicode"/>
            </a:endParaRPr>
          </a:p>
          <a:p>
            <a:pPr marL="595630" marR="588645" indent="-382270">
              <a:lnSpc>
                <a:spcPct val="114999"/>
              </a:lnSpc>
              <a:buSzPct val="80000"/>
              <a:buFont typeface="Microsoft Sans Serif"/>
              <a:buChar char="●"/>
              <a:tabLst>
                <a:tab pos="595630" algn="l"/>
                <a:tab pos="596265" algn="l"/>
              </a:tabLst>
            </a:pPr>
            <a:r>
              <a:rPr dirty="0" sz="2500" spc="100">
                <a:latin typeface="Lucida Sans Unicode"/>
                <a:cs typeface="Lucida Sans Unicode"/>
              </a:rPr>
              <a:t>¿Qué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265">
                <a:latin typeface="Lucida Sans Unicode"/>
                <a:cs typeface="Lucida Sans Unicode"/>
              </a:rPr>
              <a:t>son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85">
                <a:latin typeface="Lucida Sans Unicode"/>
                <a:cs typeface="Lucida Sans Unicode"/>
              </a:rPr>
              <a:t>las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190">
                <a:latin typeface="Lucida Sans Unicode"/>
                <a:cs typeface="Lucida Sans Unicode"/>
              </a:rPr>
              <a:t>emociones?.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50">
                <a:latin typeface="Lucida Sans Unicode"/>
                <a:cs typeface="Lucida Sans Unicode"/>
              </a:rPr>
              <a:t>Su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170">
                <a:latin typeface="Lucida Sans Unicode"/>
                <a:cs typeface="Lucida Sans Unicode"/>
              </a:rPr>
              <a:t>relación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290">
                <a:latin typeface="Lucida Sans Unicode"/>
                <a:cs typeface="Lucida Sans Unicode"/>
              </a:rPr>
              <a:t>con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170">
                <a:latin typeface="Lucida Sans Unicode"/>
                <a:cs typeface="Lucida Sans Unicode"/>
              </a:rPr>
              <a:t>los  </a:t>
            </a:r>
            <a:r>
              <a:rPr dirty="0" sz="2500" spc="-235">
                <a:latin typeface="Lucida Sans Unicode"/>
                <a:cs typeface="Lucida Sans Unicode"/>
              </a:rPr>
              <a:t>pensamientos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90">
                <a:latin typeface="Lucida Sans Unicode"/>
                <a:cs typeface="Lucida Sans Unicode"/>
              </a:rPr>
              <a:t>y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290">
                <a:latin typeface="Lucida Sans Unicode"/>
                <a:cs typeface="Lucida Sans Unicode"/>
              </a:rPr>
              <a:t>con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25">
                <a:latin typeface="Lucida Sans Unicode"/>
                <a:cs typeface="Lucida Sans Unicode"/>
              </a:rPr>
              <a:t>la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240">
                <a:latin typeface="Lucida Sans Unicode"/>
                <a:cs typeface="Lucida Sans Unicode"/>
              </a:rPr>
              <a:t>atención.</a:t>
            </a:r>
            <a:endParaRPr sz="2500">
              <a:latin typeface="Lucida Sans Unicode"/>
              <a:cs typeface="Lucida Sans Unicode"/>
            </a:endParaRPr>
          </a:p>
          <a:p>
            <a:pPr marL="595630" indent="-382270">
              <a:lnSpc>
                <a:spcPct val="100000"/>
              </a:lnSpc>
              <a:spcBef>
                <a:spcPts val="450"/>
              </a:spcBef>
              <a:buSzPct val="80000"/>
              <a:buFont typeface="Microsoft Sans Serif"/>
              <a:buChar char="●"/>
              <a:tabLst>
                <a:tab pos="595630" algn="l"/>
                <a:tab pos="596265" algn="l"/>
              </a:tabLst>
            </a:pPr>
            <a:r>
              <a:rPr dirty="0" sz="2500" spc="-254">
                <a:latin typeface="Lucida Sans Unicode"/>
                <a:cs typeface="Lucida Sans Unicode"/>
              </a:rPr>
              <a:t>Emociones</a:t>
            </a:r>
            <a:r>
              <a:rPr dirty="0" sz="2500" spc="85">
                <a:latin typeface="Lucida Sans Unicode"/>
                <a:cs typeface="Lucida Sans Unicode"/>
              </a:rPr>
              <a:t> </a:t>
            </a:r>
            <a:r>
              <a:rPr dirty="0" sz="2500" spc="-175">
                <a:latin typeface="Lucida Sans Unicode"/>
                <a:cs typeface="Lucida Sans Unicode"/>
              </a:rPr>
              <a:t>agradables</a:t>
            </a:r>
            <a:r>
              <a:rPr dirty="0" sz="2500" spc="85">
                <a:latin typeface="Lucida Sans Unicode"/>
                <a:cs typeface="Lucida Sans Unicode"/>
              </a:rPr>
              <a:t> </a:t>
            </a:r>
            <a:r>
              <a:rPr dirty="0" sz="2500" spc="-90">
                <a:latin typeface="Lucida Sans Unicode"/>
                <a:cs typeface="Lucida Sans Unicode"/>
              </a:rPr>
              <a:t>y</a:t>
            </a:r>
            <a:r>
              <a:rPr dirty="0" sz="2500" spc="85">
                <a:latin typeface="Lucida Sans Unicode"/>
                <a:cs typeface="Lucida Sans Unicode"/>
              </a:rPr>
              <a:t> </a:t>
            </a:r>
            <a:r>
              <a:rPr dirty="0" sz="2500" spc="-220">
                <a:latin typeface="Lucida Sans Unicode"/>
                <a:cs typeface="Lucida Sans Unicode"/>
              </a:rPr>
              <a:t>desagradables.</a:t>
            </a:r>
            <a:endParaRPr sz="2500">
              <a:latin typeface="Lucida Sans Unicode"/>
              <a:cs typeface="Lucida Sans Unicode"/>
            </a:endParaRPr>
          </a:p>
          <a:p>
            <a:pPr marL="595630" indent="-382270">
              <a:lnSpc>
                <a:spcPct val="100000"/>
              </a:lnSpc>
              <a:spcBef>
                <a:spcPts val="450"/>
              </a:spcBef>
              <a:buSzPct val="80000"/>
              <a:buFont typeface="Microsoft Sans Serif"/>
              <a:buChar char="●"/>
              <a:tabLst>
                <a:tab pos="595630" algn="l"/>
                <a:tab pos="596265" algn="l"/>
              </a:tabLst>
            </a:pPr>
            <a:r>
              <a:rPr dirty="0" sz="2500" spc="-240">
                <a:latin typeface="Lucida Sans Unicode"/>
                <a:cs typeface="Lucida Sans Unicode"/>
              </a:rPr>
              <a:t>Reconocimiento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90">
                <a:latin typeface="Lucida Sans Unicode"/>
                <a:cs typeface="Lucida Sans Unicode"/>
              </a:rPr>
              <a:t>y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229">
                <a:latin typeface="Lucida Sans Unicode"/>
                <a:cs typeface="Lucida Sans Unicode"/>
              </a:rPr>
              <a:t>expresión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300">
                <a:latin typeface="Lucida Sans Unicode"/>
                <a:cs typeface="Lucida Sans Unicode"/>
              </a:rPr>
              <a:t>de</a:t>
            </a:r>
            <a:r>
              <a:rPr dirty="0" sz="2500" spc="90">
                <a:latin typeface="Lucida Sans Unicode"/>
                <a:cs typeface="Lucida Sans Unicode"/>
              </a:rPr>
              <a:t> </a:t>
            </a:r>
            <a:r>
              <a:rPr dirty="0" sz="2500" spc="-310">
                <a:latin typeface="Lucida Sans Unicode"/>
                <a:cs typeface="Lucida Sans Unicode"/>
              </a:rPr>
              <a:t>emociones.</a:t>
            </a:r>
            <a:endParaRPr sz="2500">
              <a:latin typeface="Lucida Sans Unicode"/>
              <a:cs typeface="Lucida Sans Unicode"/>
            </a:endParaRPr>
          </a:p>
          <a:p>
            <a:pPr marL="595630" indent="-382270">
              <a:lnSpc>
                <a:spcPct val="100000"/>
              </a:lnSpc>
              <a:spcBef>
                <a:spcPts val="450"/>
              </a:spcBef>
              <a:buSzPct val="80000"/>
              <a:buFont typeface="Microsoft Sans Serif"/>
              <a:buChar char="●"/>
              <a:tabLst>
                <a:tab pos="595630" algn="l"/>
                <a:tab pos="596265" algn="l"/>
              </a:tabLst>
            </a:pPr>
            <a:r>
              <a:rPr dirty="0" sz="2500" spc="-120">
                <a:latin typeface="Lucida Sans Unicode"/>
                <a:cs typeface="Lucida Sans Unicode"/>
              </a:rPr>
              <a:t>Flexibilidad</a:t>
            </a:r>
            <a:r>
              <a:rPr dirty="0" sz="2500" spc="40">
                <a:latin typeface="Lucida Sans Unicode"/>
                <a:cs typeface="Lucida Sans Unicode"/>
              </a:rPr>
              <a:t> </a:t>
            </a:r>
            <a:r>
              <a:rPr dirty="0" sz="2500" spc="-195">
                <a:latin typeface="Lucida Sans Unicode"/>
                <a:cs typeface="Lucida Sans Unicode"/>
              </a:rPr>
              <a:t>cognitiva.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075" y="2330909"/>
            <a:ext cx="734250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700" spc="125"/>
              <a:t>Y</a:t>
            </a:r>
            <a:r>
              <a:rPr dirty="0" u="none" sz="2700" spc="100"/>
              <a:t> </a:t>
            </a:r>
            <a:r>
              <a:rPr dirty="0" u="none" sz="2700" spc="-330"/>
              <a:t>en</a:t>
            </a:r>
            <a:r>
              <a:rPr dirty="0" u="none" sz="2700" spc="100"/>
              <a:t> </a:t>
            </a:r>
            <a:r>
              <a:rPr dirty="0" u="none" sz="2700" spc="-300"/>
              <a:t>este</a:t>
            </a:r>
            <a:r>
              <a:rPr dirty="0" u="none" sz="2700" spc="105"/>
              <a:t> </a:t>
            </a:r>
            <a:r>
              <a:rPr dirty="0" u="none" sz="2700" spc="-310"/>
              <a:t>segundo</a:t>
            </a:r>
            <a:r>
              <a:rPr dirty="0" u="none" sz="2700" spc="100"/>
              <a:t> </a:t>
            </a:r>
            <a:r>
              <a:rPr dirty="0" u="none" sz="2700" spc="-285"/>
              <a:t>encuentro,</a:t>
            </a:r>
            <a:r>
              <a:rPr dirty="0" u="none" sz="2700" spc="100"/>
              <a:t> </a:t>
            </a:r>
            <a:r>
              <a:rPr dirty="0" u="none" sz="2700" spc="25"/>
              <a:t>¿qué</a:t>
            </a:r>
            <a:r>
              <a:rPr dirty="0" u="none" sz="2700" spc="105"/>
              <a:t> </a:t>
            </a:r>
            <a:r>
              <a:rPr dirty="0" u="none" sz="2700" spc="-135"/>
              <a:t>abordaremos?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24" y="610658"/>
            <a:ext cx="471678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700" spc="-210"/>
              <a:t>Objetivos</a:t>
            </a:r>
            <a:r>
              <a:rPr dirty="0" u="none" sz="2700" spc="100"/>
              <a:t> </a:t>
            </a:r>
            <a:r>
              <a:rPr dirty="0" u="none" sz="2700" spc="-225"/>
              <a:t>del</a:t>
            </a:r>
            <a:r>
              <a:rPr dirty="0" u="none" sz="2700" spc="100"/>
              <a:t> </a:t>
            </a:r>
            <a:r>
              <a:rPr dirty="0" u="none" sz="2700" spc="-310"/>
              <a:t>segundo</a:t>
            </a:r>
            <a:r>
              <a:rPr dirty="0" u="none" sz="2700" spc="100"/>
              <a:t> </a:t>
            </a:r>
            <a:r>
              <a:rPr dirty="0" u="none" sz="2700" spc="-290"/>
              <a:t>encuentro: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539312" y="1137362"/>
            <a:ext cx="7306309" cy="3906520"/>
            <a:chOff x="539312" y="1137362"/>
            <a:chExt cx="7306309" cy="3906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4399" y="4694903"/>
              <a:ext cx="1040759" cy="348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3599" y="1151649"/>
              <a:ext cx="4685030" cy="18415"/>
            </a:xfrm>
            <a:custGeom>
              <a:avLst/>
              <a:gdLst/>
              <a:ahLst/>
              <a:cxnLst/>
              <a:rect l="l" t="t" r="r" b="b"/>
              <a:pathLst>
                <a:path w="4685030" h="18415">
                  <a:moveTo>
                    <a:pt x="0" y="18299"/>
                  </a:moveTo>
                  <a:lnTo>
                    <a:pt x="4684499" y="0"/>
                  </a:lnTo>
                </a:path>
              </a:pathLst>
            </a:custGeom>
            <a:ln w="28574">
              <a:solidFill>
                <a:srgbClr val="A220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9096" y="1483857"/>
            <a:ext cx="7926705" cy="311023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95"/>
              </a:spcBef>
              <a:buFont typeface="Microsoft Sans Serif"/>
              <a:buChar char="●"/>
              <a:tabLst>
                <a:tab pos="409575" algn="l"/>
                <a:tab pos="410209" algn="l"/>
              </a:tabLst>
            </a:pPr>
            <a:r>
              <a:rPr dirty="0" sz="2200" spc="-120">
                <a:latin typeface="Lucida Sans Unicode"/>
                <a:cs typeface="Lucida Sans Unicode"/>
              </a:rPr>
              <a:t>Aprender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150">
                <a:latin typeface="Lucida Sans Unicode"/>
                <a:cs typeface="Lucida Sans Unicode"/>
              </a:rPr>
              <a:t>acerca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265">
                <a:latin typeface="Lucida Sans Unicode"/>
                <a:cs typeface="Lucida Sans Unicode"/>
              </a:rPr>
              <a:t>de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25">
                <a:latin typeface="Lucida Sans Unicode"/>
                <a:cs typeface="Lucida Sans Unicode"/>
              </a:rPr>
              <a:t>la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04">
                <a:latin typeface="Lucida Sans Unicode"/>
                <a:cs typeface="Lucida Sans Unicode"/>
              </a:rPr>
              <a:t>exposición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20">
                <a:latin typeface="Lucida Sans Unicode"/>
                <a:cs typeface="Lucida Sans Unicode"/>
              </a:rPr>
              <a:t>a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75">
                <a:latin typeface="Lucida Sans Unicode"/>
                <a:cs typeface="Lucida Sans Unicode"/>
              </a:rPr>
              <a:t>las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275">
                <a:latin typeface="Lucida Sans Unicode"/>
                <a:cs typeface="Lucida Sans Unicode"/>
              </a:rPr>
              <a:t>emociones.</a:t>
            </a:r>
            <a:endParaRPr sz="2200">
              <a:latin typeface="Lucida Sans Unicode"/>
              <a:cs typeface="Lucida Sans Unicode"/>
            </a:endParaRPr>
          </a:p>
          <a:p>
            <a:pPr marL="409575" indent="-397510">
              <a:lnSpc>
                <a:spcPct val="100000"/>
              </a:lnSpc>
              <a:spcBef>
                <a:spcPts val="395"/>
              </a:spcBef>
              <a:buFont typeface="Microsoft Sans Serif"/>
              <a:buChar char="●"/>
              <a:tabLst>
                <a:tab pos="409575" algn="l"/>
                <a:tab pos="410209" algn="l"/>
              </a:tabLst>
            </a:pPr>
            <a:r>
              <a:rPr dirty="0" sz="2200" spc="-80">
                <a:latin typeface="Lucida Sans Unicode"/>
                <a:cs typeface="Lucida Sans Unicode"/>
              </a:rPr>
              <a:t>Realizar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04">
                <a:latin typeface="Lucida Sans Unicode"/>
                <a:cs typeface="Lucida Sans Unicode"/>
              </a:rPr>
              <a:t>un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00">
                <a:latin typeface="Lucida Sans Unicode"/>
                <a:cs typeface="Lucida Sans Unicode"/>
              </a:rPr>
              <a:t>ejercicio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65">
                <a:latin typeface="Lucida Sans Unicode"/>
                <a:cs typeface="Lucida Sans Unicode"/>
              </a:rPr>
              <a:t>de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04">
                <a:latin typeface="Lucida Sans Unicode"/>
                <a:cs typeface="Lucida Sans Unicode"/>
              </a:rPr>
              <a:t>exposición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04">
                <a:latin typeface="Lucida Sans Unicode"/>
                <a:cs typeface="Lucida Sans Unicode"/>
              </a:rPr>
              <a:t>emocional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135">
                <a:latin typeface="Lucida Sans Unicode"/>
                <a:cs typeface="Lucida Sans Unicode"/>
              </a:rPr>
              <a:t>imaginativa.</a:t>
            </a:r>
            <a:endParaRPr sz="2200">
              <a:latin typeface="Lucida Sans Unicode"/>
              <a:cs typeface="Lucida Sans Unicode"/>
            </a:endParaRPr>
          </a:p>
          <a:p>
            <a:pPr marL="409575" marR="208915" indent="-397510">
              <a:lnSpc>
                <a:spcPct val="114999"/>
              </a:lnSpc>
              <a:buFont typeface="Microsoft Sans Serif"/>
              <a:buChar char="●"/>
              <a:tabLst>
                <a:tab pos="409575" algn="l"/>
                <a:tab pos="410209" algn="l"/>
              </a:tabLst>
            </a:pPr>
            <a:r>
              <a:rPr dirty="0" sz="2200" spc="-80">
                <a:latin typeface="Lucida Sans Unicode"/>
                <a:cs typeface="Lucida Sans Unicode"/>
              </a:rPr>
              <a:t>Realizar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04">
                <a:latin typeface="Lucida Sans Unicode"/>
                <a:cs typeface="Lucida Sans Unicode"/>
              </a:rPr>
              <a:t>un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00">
                <a:latin typeface="Lucida Sans Unicode"/>
                <a:cs typeface="Lucida Sans Unicode"/>
              </a:rPr>
              <a:t>ejercicio</a:t>
            </a:r>
            <a:r>
              <a:rPr dirty="0" sz="2200" spc="95">
                <a:latin typeface="Lucida Sans Unicode"/>
                <a:cs typeface="Lucida Sans Unicode"/>
              </a:rPr>
              <a:t> </a:t>
            </a:r>
            <a:r>
              <a:rPr dirty="0" sz="2200" spc="-265">
                <a:latin typeface="Lucida Sans Unicode"/>
                <a:cs typeface="Lucida Sans Unicode"/>
              </a:rPr>
              <a:t>de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185">
                <a:latin typeface="Lucida Sans Unicode"/>
                <a:cs typeface="Lucida Sans Unicode"/>
              </a:rPr>
              <a:t>conciencia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155">
                <a:latin typeface="Lucida Sans Unicode"/>
                <a:cs typeface="Lucida Sans Unicode"/>
              </a:rPr>
              <a:t>plena</a:t>
            </a:r>
            <a:r>
              <a:rPr dirty="0" sz="2200" spc="95">
                <a:latin typeface="Lucida Sans Unicode"/>
                <a:cs typeface="Lucida Sans Unicode"/>
              </a:rPr>
              <a:t> </a:t>
            </a:r>
            <a:r>
              <a:rPr dirty="0" sz="2200" spc="-20">
                <a:latin typeface="Lucida Sans Unicode"/>
                <a:cs typeface="Lucida Sans Unicode"/>
              </a:rPr>
              <a:t>a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125">
                <a:latin typeface="Lucida Sans Unicode"/>
                <a:cs typeface="Lucida Sans Unicode"/>
              </a:rPr>
              <a:t>través</a:t>
            </a:r>
            <a:r>
              <a:rPr dirty="0" sz="2200" spc="95">
                <a:latin typeface="Lucida Sans Unicode"/>
                <a:cs typeface="Lucida Sans Unicode"/>
              </a:rPr>
              <a:t> </a:t>
            </a:r>
            <a:r>
              <a:rPr dirty="0" sz="2200" spc="-185">
                <a:latin typeface="Lucida Sans Unicode"/>
                <a:cs typeface="Lucida Sans Unicode"/>
              </a:rPr>
              <a:t>del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35">
                <a:latin typeface="Lucida Sans Unicode"/>
                <a:cs typeface="Lucida Sans Unicode"/>
              </a:rPr>
              <a:t>escaneo </a:t>
            </a:r>
            <a:r>
              <a:rPr dirty="0" sz="2200" spc="-680">
                <a:latin typeface="Lucida Sans Unicode"/>
                <a:cs typeface="Lucida Sans Unicode"/>
              </a:rPr>
              <a:t> </a:t>
            </a:r>
            <a:r>
              <a:rPr dirty="0" sz="2200" spc="-180">
                <a:latin typeface="Lucida Sans Unicode"/>
                <a:cs typeface="Lucida Sans Unicode"/>
              </a:rPr>
              <a:t>corporal.</a:t>
            </a:r>
            <a:endParaRPr sz="2200">
              <a:latin typeface="Lucida Sans Unicode"/>
              <a:cs typeface="Lucida Sans Unicode"/>
            </a:endParaRPr>
          </a:p>
          <a:p>
            <a:pPr marL="409575" marR="661035" indent="-397510">
              <a:lnSpc>
                <a:spcPct val="114999"/>
              </a:lnSpc>
              <a:buFont typeface="Microsoft Sans Serif"/>
              <a:buChar char="●"/>
              <a:tabLst>
                <a:tab pos="409575" algn="l"/>
                <a:tab pos="410209" algn="l"/>
              </a:tabLst>
            </a:pPr>
            <a:r>
              <a:rPr dirty="0" sz="2200" spc="-215">
                <a:latin typeface="Lucida Sans Unicode"/>
                <a:cs typeface="Lucida Sans Unicode"/>
              </a:rPr>
              <a:t>Reconocer</a:t>
            </a:r>
            <a:r>
              <a:rPr dirty="0" sz="2200" spc="75">
                <a:latin typeface="Lucida Sans Unicode"/>
                <a:cs typeface="Lucida Sans Unicode"/>
              </a:rPr>
              <a:t> </a:t>
            </a:r>
            <a:r>
              <a:rPr dirty="0" sz="2200" spc="-80">
                <a:latin typeface="Lucida Sans Unicode"/>
                <a:cs typeface="Lucida Sans Unicode"/>
              </a:rPr>
              <a:t>y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75">
                <a:latin typeface="Lucida Sans Unicode"/>
                <a:cs typeface="Lucida Sans Unicode"/>
              </a:rPr>
              <a:t>analizar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75">
                <a:latin typeface="Lucida Sans Unicode"/>
                <a:cs typeface="Lucida Sans Unicode"/>
              </a:rPr>
              <a:t>los</a:t>
            </a:r>
            <a:r>
              <a:rPr dirty="0" sz="2200" spc="70">
                <a:latin typeface="Lucida Sans Unicode"/>
                <a:cs typeface="Lucida Sans Unicode"/>
              </a:rPr>
              <a:t> </a:t>
            </a:r>
            <a:r>
              <a:rPr dirty="0" sz="2200" spc="-204">
                <a:latin typeface="Lucida Sans Unicode"/>
                <a:cs typeface="Lucida Sans Unicode"/>
              </a:rPr>
              <a:t>pensamientos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80">
                <a:latin typeface="Lucida Sans Unicode"/>
                <a:cs typeface="Lucida Sans Unicode"/>
              </a:rPr>
              <a:t>y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80">
                <a:latin typeface="Lucida Sans Unicode"/>
                <a:cs typeface="Lucida Sans Unicode"/>
              </a:rPr>
              <a:t>respuestas</a:t>
            </a:r>
            <a:r>
              <a:rPr dirty="0" sz="2200" spc="70">
                <a:latin typeface="Lucida Sans Unicode"/>
                <a:cs typeface="Lucida Sans Unicode"/>
              </a:rPr>
              <a:t> </a:t>
            </a:r>
            <a:r>
              <a:rPr dirty="0" sz="2200" spc="-20">
                <a:latin typeface="Lucida Sans Unicode"/>
                <a:cs typeface="Lucida Sans Unicode"/>
              </a:rPr>
              <a:t>a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75">
                <a:latin typeface="Lucida Sans Unicode"/>
                <a:cs typeface="Lucida Sans Unicode"/>
              </a:rPr>
              <a:t>los </a:t>
            </a:r>
            <a:r>
              <a:rPr dirty="0" sz="2200" spc="-680">
                <a:latin typeface="Lucida Sans Unicode"/>
                <a:cs typeface="Lucida Sans Unicode"/>
              </a:rPr>
              <a:t> </a:t>
            </a:r>
            <a:r>
              <a:rPr dirty="0" sz="2200" spc="-195">
                <a:latin typeface="Lucida Sans Unicode"/>
                <a:cs typeface="Lucida Sans Unicode"/>
              </a:rPr>
              <a:t>ejercicios</a:t>
            </a:r>
            <a:r>
              <a:rPr dirty="0" sz="2200" spc="75">
                <a:latin typeface="Lucida Sans Unicode"/>
                <a:cs typeface="Lucida Sans Unicode"/>
              </a:rPr>
              <a:t> </a:t>
            </a:r>
            <a:r>
              <a:rPr dirty="0" sz="2200" spc="-170">
                <a:latin typeface="Lucida Sans Unicode"/>
                <a:cs typeface="Lucida Sans Unicode"/>
              </a:rPr>
              <a:t>realizados.</a:t>
            </a:r>
            <a:endParaRPr sz="2200">
              <a:latin typeface="Lucida Sans Unicode"/>
              <a:cs typeface="Lucida Sans Unicode"/>
            </a:endParaRPr>
          </a:p>
          <a:p>
            <a:pPr marL="409575" marR="5080" indent="-397510">
              <a:lnSpc>
                <a:spcPct val="114999"/>
              </a:lnSpc>
              <a:buFont typeface="Microsoft Sans Serif"/>
              <a:buChar char="●"/>
              <a:tabLst>
                <a:tab pos="409575" algn="l"/>
                <a:tab pos="410209" algn="l"/>
              </a:tabLst>
            </a:pPr>
            <a:r>
              <a:rPr dirty="0" sz="2200" spc="-210">
                <a:latin typeface="Lucida Sans Unicode"/>
                <a:cs typeface="Lucida Sans Unicode"/>
              </a:rPr>
              <a:t>Comprender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5">
                <a:latin typeface="Lucida Sans Unicode"/>
                <a:cs typeface="Lucida Sans Unicode"/>
              </a:rPr>
              <a:t>la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00">
                <a:latin typeface="Lucida Sans Unicode"/>
                <a:cs typeface="Lucida Sans Unicode"/>
              </a:rPr>
              <a:t>función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65">
                <a:latin typeface="Lucida Sans Unicode"/>
                <a:cs typeface="Lucida Sans Unicode"/>
              </a:rPr>
              <a:t>de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5">
                <a:latin typeface="Lucida Sans Unicode"/>
                <a:cs typeface="Lucida Sans Unicode"/>
              </a:rPr>
              <a:t>la</a:t>
            </a:r>
            <a:r>
              <a:rPr dirty="0" sz="2200" spc="95">
                <a:latin typeface="Lucida Sans Unicode"/>
                <a:cs typeface="Lucida Sans Unicode"/>
              </a:rPr>
              <a:t> </a:t>
            </a:r>
            <a:r>
              <a:rPr dirty="0" sz="2200" spc="-185">
                <a:latin typeface="Lucida Sans Unicode"/>
                <a:cs typeface="Lucida Sans Unicode"/>
              </a:rPr>
              <a:t>conciencia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155">
                <a:latin typeface="Lucida Sans Unicode"/>
                <a:cs typeface="Lucida Sans Unicode"/>
              </a:rPr>
              <a:t>plena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80">
                <a:latin typeface="Lucida Sans Unicode"/>
                <a:cs typeface="Lucida Sans Unicode"/>
              </a:rPr>
              <a:t>y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25">
                <a:latin typeface="Lucida Sans Unicode"/>
                <a:cs typeface="Lucida Sans Unicode"/>
              </a:rPr>
              <a:t>la</a:t>
            </a:r>
            <a:r>
              <a:rPr dirty="0" sz="2200" spc="90">
                <a:latin typeface="Lucida Sans Unicode"/>
                <a:cs typeface="Lucida Sans Unicode"/>
              </a:rPr>
              <a:t> </a:t>
            </a:r>
            <a:r>
              <a:rPr dirty="0" sz="2200" spc="-145">
                <a:latin typeface="Lucida Sans Unicode"/>
                <a:cs typeface="Lucida Sans Unicode"/>
              </a:rPr>
              <a:t>importancia </a:t>
            </a:r>
            <a:r>
              <a:rPr dirty="0" sz="2200" spc="-680">
                <a:latin typeface="Lucida Sans Unicode"/>
                <a:cs typeface="Lucida Sans Unicode"/>
              </a:rPr>
              <a:t> </a:t>
            </a:r>
            <a:r>
              <a:rPr dirty="0" sz="2200" spc="-265">
                <a:latin typeface="Lucida Sans Unicode"/>
                <a:cs typeface="Lucida Sans Unicode"/>
              </a:rPr>
              <a:t>de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95">
                <a:latin typeface="Lucida Sans Unicode"/>
                <a:cs typeface="Lucida Sans Unicode"/>
              </a:rPr>
              <a:t>su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70">
                <a:latin typeface="Lucida Sans Unicode"/>
                <a:cs typeface="Lucida Sans Unicode"/>
              </a:rPr>
              <a:t>integración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70">
                <a:latin typeface="Lucida Sans Unicode"/>
                <a:cs typeface="Lucida Sans Unicode"/>
              </a:rPr>
              <a:t>en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5">
                <a:latin typeface="Lucida Sans Unicode"/>
                <a:cs typeface="Lucida Sans Unicode"/>
              </a:rPr>
              <a:t>la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65">
                <a:latin typeface="Lucida Sans Unicode"/>
                <a:cs typeface="Lucida Sans Unicode"/>
              </a:rPr>
              <a:t>vida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30">
                <a:latin typeface="Lucida Sans Unicode"/>
                <a:cs typeface="Lucida Sans Unicode"/>
              </a:rPr>
              <a:t>cotidian</a:t>
            </a:r>
            <a:r>
              <a:rPr dirty="0" sz="2200" spc="-155">
                <a:latin typeface="Lucida Sans Unicode"/>
                <a:cs typeface="Lucida Sans Unicode"/>
              </a:rPr>
              <a:t>a</a:t>
            </a:r>
            <a:r>
              <a:rPr dirty="0" sz="2200" spc="-434"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4400" y="4694902"/>
            <a:ext cx="1040759" cy="348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224" y="314662"/>
            <a:ext cx="46628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9470" algn="l"/>
              </a:tabLst>
            </a:pPr>
            <a:r>
              <a:rPr dirty="0" u="none" sz="3600" spc="-280"/>
              <a:t>E</a:t>
            </a:r>
            <a:r>
              <a:rPr dirty="0" u="heavy" sz="3600" spc="-280">
                <a:uFill>
                  <a:solidFill>
                    <a:srgbClr val="ECB320"/>
                  </a:solidFill>
                </a:uFill>
              </a:rPr>
              <a:t>xposición</a:t>
            </a:r>
            <a:r>
              <a:rPr dirty="0" u="heavy" sz="3600" spc="105">
                <a:uFill>
                  <a:solidFill>
                    <a:srgbClr val="ECB320"/>
                  </a:solidFill>
                </a:uFill>
              </a:rPr>
              <a:t> </a:t>
            </a:r>
            <a:r>
              <a:rPr dirty="0" u="heavy" sz="3600" spc="-335">
                <a:uFill>
                  <a:solidFill>
                    <a:srgbClr val="ECB320"/>
                  </a:solidFill>
                </a:uFill>
              </a:rPr>
              <a:t>emocional	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83724" y="1096556"/>
            <a:ext cx="7873365" cy="3811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142240" indent="-41275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424815" algn="l"/>
                <a:tab pos="425450" algn="l"/>
              </a:tabLst>
            </a:pPr>
            <a:r>
              <a:rPr dirty="0" sz="2400" spc="-195">
                <a:latin typeface="Lucida Sans Unicode"/>
                <a:cs typeface="Lucida Sans Unicode"/>
              </a:rPr>
              <a:t>Consiste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95">
                <a:latin typeface="Lucida Sans Unicode"/>
                <a:cs typeface="Lucida Sans Unicode"/>
              </a:rPr>
              <a:t>en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85">
                <a:latin typeface="Lucida Sans Unicode"/>
                <a:cs typeface="Lucida Sans Unicode"/>
              </a:rPr>
              <a:t>hacer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25">
                <a:latin typeface="Lucida Sans Unicode"/>
                <a:cs typeface="Lucida Sans Unicode"/>
              </a:rPr>
              <a:t>frente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0">
                <a:latin typeface="Lucida Sans Unicode"/>
                <a:cs typeface="Lucida Sans Unicode"/>
              </a:rPr>
              <a:t>a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15">
                <a:latin typeface="Lucida Sans Unicode"/>
                <a:cs typeface="Lucida Sans Unicode"/>
              </a:rPr>
              <a:t>estímulos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80">
                <a:latin typeface="Lucida Sans Unicode"/>
                <a:cs typeface="Lucida Sans Unicode"/>
              </a:rPr>
              <a:t>internos  </a:t>
            </a:r>
            <a:r>
              <a:rPr dirty="0" sz="2400" spc="-204">
                <a:latin typeface="Lucida Sans Unicode"/>
                <a:cs typeface="Lucida Sans Unicode"/>
              </a:rPr>
              <a:t>(pensamientos,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40">
                <a:latin typeface="Lucida Sans Unicode"/>
                <a:cs typeface="Lucida Sans Unicode"/>
              </a:rPr>
              <a:t>recuerdos,</a:t>
            </a:r>
            <a:r>
              <a:rPr dirty="0" sz="2400" spc="95">
                <a:latin typeface="Lucida Sans Unicode"/>
                <a:cs typeface="Lucida Sans Unicode"/>
              </a:rPr>
              <a:t> </a:t>
            </a:r>
            <a:r>
              <a:rPr dirty="0" sz="2400" spc="-220">
                <a:latin typeface="Lucida Sans Unicode"/>
                <a:cs typeface="Lucida Sans Unicode"/>
              </a:rPr>
              <a:t>sensaciones</a:t>
            </a:r>
            <a:r>
              <a:rPr dirty="0" sz="2400" spc="95">
                <a:latin typeface="Lucida Sans Unicode"/>
                <a:cs typeface="Lucida Sans Unicode"/>
              </a:rPr>
              <a:t> </a:t>
            </a:r>
            <a:r>
              <a:rPr dirty="0" sz="2400" spc="-110">
                <a:latin typeface="Lucida Sans Unicode"/>
                <a:cs typeface="Lucida Sans Unicode"/>
              </a:rPr>
              <a:t>físicas)</a:t>
            </a:r>
            <a:r>
              <a:rPr dirty="0" sz="2400" spc="95">
                <a:latin typeface="Lucida Sans Unicode"/>
                <a:cs typeface="Lucida Sans Unicode"/>
              </a:rPr>
              <a:t> </a:t>
            </a:r>
            <a:r>
              <a:rPr dirty="0" sz="2400" spc="-90">
                <a:latin typeface="Lucida Sans Unicode"/>
                <a:cs typeface="Lucida Sans Unicode"/>
              </a:rPr>
              <a:t>y</a:t>
            </a:r>
            <a:r>
              <a:rPr dirty="0" sz="2400" spc="95">
                <a:latin typeface="Lucida Sans Unicode"/>
                <a:cs typeface="Lucida Sans Unicode"/>
              </a:rPr>
              <a:t> </a:t>
            </a:r>
            <a:r>
              <a:rPr dirty="0" sz="2400" spc="-240">
                <a:latin typeface="Lucida Sans Unicode"/>
                <a:cs typeface="Lucida Sans Unicode"/>
              </a:rPr>
              <a:t>externos </a:t>
            </a:r>
            <a:r>
              <a:rPr dirty="0" sz="2400" spc="-745">
                <a:latin typeface="Lucida Sans Unicode"/>
                <a:cs typeface="Lucida Sans Unicode"/>
              </a:rPr>
              <a:t> </a:t>
            </a:r>
            <a:r>
              <a:rPr dirty="0" sz="2400" spc="-180">
                <a:latin typeface="Lucida Sans Unicode"/>
                <a:cs typeface="Lucida Sans Unicode"/>
              </a:rPr>
              <a:t>(eventos),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295">
                <a:latin typeface="Lucida Sans Unicode"/>
                <a:cs typeface="Lucida Sans Unicode"/>
              </a:rPr>
              <a:t>que</a:t>
            </a:r>
            <a:r>
              <a:rPr dirty="0" sz="2400" spc="-290">
                <a:latin typeface="Lucida Sans Unicode"/>
                <a:cs typeface="Lucida Sans Unicode"/>
              </a:rPr>
              <a:t> </a:t>
            </a:r>
            <a:r>
              <a:rPr dirty="0" sz="2400" spc="-265">
                <a:latin typeface="Lucida Sans Unicode"/>
                <a:cs typeface="Lucida Sans Unicode"/>
              </a:rPr>
              <a:t>pueden</a:t>
            </a:r>
            <a:r>
              <a:rPr dirty="0" sz="2400" spc="-260">
                <a:latin typeface="Lucida Sans Unicode"/>
                <a:cs typeface="Lucida Sans Unicode"/>
              </a:rPr>
              <a:t> </a:t>
            </a:r>
            <a:r>
              <a:rPr dirty="0" sz="2400" spc="-170">
                <a:latin typeface="Lucida Sans Unicode"/>
                <a:cs typeface="Lucida Sans Unicode"/>
              </a:rPr>
              <a:t>producir</a:t>
            </a:r>
            <a:r>
              <a:rPr dirty="0" sz="2400" spc="-165">
                <a:latin typeface="Lucida Sans Unicode"/>
                <a:cs typeface="Lucida Sans Unicode"/>
              </a:rPr>
              <a:t> </a:t>
            </a:r>
            <a:r>
              <a:rPr dirty="0" sz="2400" spc="-210">
                <a:latin typeface="Lucida Sans Unicode"/>
                <a:cs typeface="Lucida Sans Unicode"/>
              </a:rPr>
              <a:t>reacciones</a:t>
            </a:r>
            <a:r>
              <a:rPr dirty="0" sz="2400" spc="-204">
                <a:latin typeface="Lucida Sans Unicode"/>
                <a:cs typeface="Lucida Sans Unicode"/>
              </a:rPr>
              <a:t> </a:t>
            </a:r>
            <a:r>
              <a:rPr dirty="0" sz="2400" spc="-235">
                <a:latin typeface="Lucida Sans Unicode"/>
                <a:cs typeface="Lucida Sans Unicode"/>
              </a:rPr>
              <a:t>emocionales </a:t>
            </a:r>
            <a:r>
              <a:rPr dirty="0" sz="2400" spc="-229">
                <a:latin typeface="Lucida Sans Unicode"/>
                <a:cs typeface="Lucida Sans Unicode"/>
              </a:rPr>
              <a:t> </a:t>
            </a:r>
            <a:r>
              <a:rPr dirty="0" sz="2400" spc="-220">
                <a:latin typeface="Lucida Sans Unicode"/>
                <a:cs typeface="Lucida Sans Unicode"/>
              </a:rPr>
              <a:t>fuertes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345">
                <a:latin typeface="Lucida Sans Unicode"/>
                <a:cs typeface="Lucida Sans Unicode"/>
              </a:rPr>
              <a:t>o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10">
                <a:latin typeface="Lucida Sans Unicode"/>
                <a:cs typeface="Lucida Sans Unicode"/>
              </a:rPr>
              <a:t>intensas.</a:t>
            </a:r>
            <a:endParaRPr sz="2400">
              <a:latin typeface="Lucida Sans Unicode"/>
              <a:cs typeface="Lucida Sans Unicode"/>
            </a:endParaRPr>
          </a:p>
          <a:p>
            <a:pPr marL="424815" indent="-412750">
              <a:lnSpc>
                <a:spcPct val="100000"/>
              </a:lnSpc>
              <a:spcBef>
                <a:spcPts val="430"/>
              </a:spcBef>
              <a:buFont typeface="Microsoft Sans Serif"/>
              <a:buChar char="●"/>
              <a:tabLst>
                <a:tab pos="424815" algn="l"/>
                <a:tab pos="425450" algn="l"/>
              </a:tabLst>
            </a:pPr>
            <a:r>
              <a:rPr dirty="0" sz="2400" spc="-114">
                <a:latin typeface="Lucida Sans Unicode"/>
                <a:cs typeface="Lucida Sans Unicode"/>
              </a:rPr>
              <a:t>Se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25">
                <a:latin typeface="Lucida Sans Unicode"/>
                <a:cs typeface="Lucida Sans Unicode"/>
              </a:rPr>
              <a:t>realizan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85">
                <a:latin typeface="Lucida Sans Unicode"/>
                <a:cs typeface="Lucida Sans Unicode"/>
              </a:rPr>
              <a:t>de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80">
                <a:latin typeface="Lucida Sans Unicode"/>
                <a:cs typeface="Lucida Sans Unicode"/>
              </a:rPr>
              <a:t>manera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30">
                <a:latin typeface="Lucida Sans Unicode"/>
                <a:cs typeface="Lucida Sans Unicode"/>
              </a:rPr>
              <a:t>gradual</a:t>
            </a:r>
            <a:r>
              <a:rPr dirty="0" sz="2400" spc="-475">
                <a:latin typeface="Lucida Sans Unicode"/>
                <a:cs typeface="Lucida Sans Unicode"/>
              </a:rPr>
              <a:t>.</a:t>
            </a:r>
            <a:endParaRPr sz="2400">
              <a:latin typeface="Lucida Sans Unicode"/>
              <a:cs typeface="Lucida Sans Unicode"/>
            </a:endParaRPr>
          </a:p>
          <a:p>
            <a:pPr marL="424815" marR="5080" indent="-412750">
              <a:lnSpc>
                <a:spcPct val="114999"/>
              </a:lnSpc>
              <a:buFont typeface="Microsoft Sans Serif"/>
              <a:buChar char="●"/>
              <a:tabLst>
                <a:tab pos="424815" algn="l"/>
                <a:tab pos="425450" algn="l"/>
              </a:tabLst>
            </a:pPr>
            <a:r>
              <a:rPr dirty="0" sz="2400" spc="-190">
                <a:latin typeface="Lucida Sans Unicode"/>
                <a:cs typeface="Lucida Sans Unicode"/>
              </a:rPr>
              <a:t>Pueden</a:t>
            </a:r>
            <a:r>
              <a:rPr dirty="0" sz="2400" spc="-185">
                <a:latin typeface="Lucida Sans Unicode"/>
                <a:cs typeface="Lucida Sans Unicode"/>
              </a:rPr>
              <a:t> </a:t>
            </a:r>
            <a:r>
              <a:rPr dirty="0" u="heavy" sz="2400" spc="-13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llevarse 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 </a:t>
            </a:r>
            <a:r>
              <a:rPr dirty="0" u="heavy" sz="2400" spc="-26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cabo</a:t>
            </a:r>
            <a:r>
              <a:rPr dirty="0" u="heavy" sz="2400" spc="-26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2400" spc="-15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sin </a:t>
            </a:r>
            <a:r>
              <a:rPr dirty="0" u="heavy" sz="2400" spc="-21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ningún</a:t>
            </a:r>
            <a:r>
              <a:rPr dirty="0" u="heavy" sz="2400" spc="-2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2400" spc="-17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tipo</a:t>
            </a:r>
            <a:r>
              <a:rPr dirty="0" u="heavy" sz="2400" spc="-17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2400" spc="-28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de</a:t>
            </a:r>
            <a:r>
              <a:rPr dirty="0" u="heavy" sz="2400" spc="18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2400" spc="-17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evitación</a:t>
            </a:r>
            <a:r>
              <a:rPr dirty="0" sz="2400" spc="-175">
                <a:latin typeface="Lucida Sans Unicode"/>
                <a:cs typeface="Lucida Sans Unicode"/>
              </a:rPr>
              <a:t>,</a:t>
            </a:r>
            <a:r>
              <a:rPr dirty="0" sz="2400" spc="409">
                <a:latin typeface="Lucida Sans Unicode"/>
                <a:cs typeface="Lucida Sans Unicode"/>
              </a:rPr>
              <a:t> </a:t>
            </a:r>
            <a:r>
              <a:rPr dirty="0" sz="2400" spc="-90">
                <a:latin typeface="Lucida Sans Unicode"/>
                <a:cs typeface="Lucida Sans Unicode"/>
              </a:rPr>
              <a:t>y </a:t>
            </a:r>
            <a:r>
              <a:rPr dirty="0" sz="2400" spc="-85">
                <a:latin typeface="Lucida Sans Unicode"/>
                <a:cs typeface="Lucida Sans Unicode"/>
              </a:rPr>
              <a:t> </a:t>
            </a:r>
            <a:r>
              <a:rPr dirty="0" sz="2400" spc="-130">
                <a:latin typeface="Lucida Sans Unicode"/>
                <a:cs typeface="Lucida Sans Unicode"/>
              </a:rPr>
              <a:t>cada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20">
                <a:latin typeface="Lucida Sans Unicode"/>
                <a:cs typeface="Lucida Sans Unicode"/>
              </a:rPr>
              <a:t>exposición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340">
                <a:latin typeface="Lucida Sans Unicode"/>
                <a:cs typeface="Lucida Sans Unicode"/>
              </a:rPr>
              <a:t>debe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35">
                <a:latin typeface="Lucida Sans Unicode"/>
                <a:cs typeface="Lucida Sans Unicode"/>
              </a:rPr>
              <a:t>utilizarse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340">
                <a:latin typeface="Lucida Sans Unicode"/>
                <a:cs typeface="Lucida Sans Unicode"/>
              </a:rPr>
              <a:t>como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60">
                <a:latin typeface="Lucida Sans Unicode"/>
                <a:cs typeface="Lucida Sans Unicode"/>
              </a:rPr>
              <a:t>una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80">
                <a:latin typeface="Lucida Sans Unicode"/>
                <a:cs typeface="Lucida Sans Unicode"/>
              </a:rPr>
              <a:t>oportunidad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20">
                <a:latin typeface="Lucida Sans Unicode"/>
                <a:cs typeface="Lucida Sans Unicode"/>
              </a:rPr>
              <a:t>de  </a:t>
            </a:r>
            <a:r>
              <a:rPr dirty="0" sz="2400" spc="-175">
                <a:latin typeface="Lucida Sans Unicode"/>
                <a:cs typeface="Lucida Sans Unicode"/>
              </a:rPr>
              <a:t>cambiar</a:t>
            </a:r>
            <a:r>
              <a:rPr dirty="0" sz="2400" spc="-170">
                <a:latin typeface="Lucida Sans Unicode"/>
                <a:cs typeface="Lucida Sans Unicode"/>
              </a:rPr>
              <a:t> </a:t>
            </a:r>
            <a:r>
              <a:rPr dirty="0" sz="2400" spc="-85">
                <a:latin typeface="Lucida Sans Unicode"/>
                <a:cs typeface="Lucida Sans Unicode"/>
              </a:rPr>
              <a:t>las </a:t>
            </a:r>
            <a:r>
              <a:rPr dirty="0" sz="2400" spc="-210">
                <a:latin typeface="Lucida Sans Unicode"/>
                <a:cs typeface="Lucida Sans Unicode"/>
              </a:rPr>
              <a:t>conductas</a:t>
            </a:r>
            <a:r>
              <a:rPr dirty="0" sz="2400" spc="-204">
                <a:latin typeface="Lucida Sans Unicode"/>
                <a:cs typeface="Lucida Sans Unicode"/>
              </a:rPr>
              <a:t> </a:t>
            </a:r>
            <a:r>
              <a:rPr dirty="0" sz="2400" spc="-155">
                <a:latin typeface="Lucida Sans Unicode"/>
                <a:cs typeface="Lucida Sans Unicode"/>
              </a:rPr>
              <a:t>impulsadas </a:t>
            </a:r>
            <a:r>
              <a:rPr dirty="0" sz="2400" spc="-195">
                <a:latin typeface="Lucida Sans Unicode"/>
                <a:cs typeface="Lucida Sans Unicode"/>
              </a:rPr>
              <a:t>por</a:t>
            </a:r>
            <a:r>
              <a:rPr dirty="0" sz="2400" spc="-190">
                <a:latin typeface="Lucida Sans Unicode"/>
                <a:cs typeface="Lucida Sans Unicode"/>
              </a:rPr>
              <a:t> </a:t>
            </a:r>
            <a:r>
              <a:rPr dirty="0" sz="2400" spc="-25">
                <a:latin typeface="Lucida Sans Unicode"/>
                <a:cs typeface="Lucida Sans Unicode"/>
              </a:rPr>
              <a:t>la </a:t>
            </a:r>
            <a:r>
              <a:rPr dirty="0" sz="2400" spc="-280">
                <a:latin typeface="Lucida Sans Unicode"/>
                <a:cs typeface="Lucida Sans Unicode"/>
              </a:rPr>
              <a:t>emoción</a:t>
            </a:r>
            <a:r>
              <a:rPr dirty="0" sz="2400" spc="-275">
                <a:latin typeface="Lucida Sans Unicode"/>
                <a:cs typeface="Lucida Sans Unicode"/>
              </a:rPr>
              <a:t> </a:t>
            </a:r>
            <a:r>
              <a:rPr dirty="0" sz="2400" spc="-295">
                <a:latin typeface="Lucida Sans Unicode"/>
                <a:cs typeface="Lucida Sans Unicode"/>
              </a:rPr>
              <a:t>que </a:t>
            </a:r>
            <a:r>
              <a:rPr dirty="0" sz="2400" spc="-290">
                <a:latin typeface="Lucida Sans Unicode"/>
                <a:cs typeface="Lucida Sans Unicode"/>
              </a:rPr>
              <a:t> </a:t>
            </a:r>
            <a:r>
              <a:rPr dirty="0" sz="2400" spc="-155">
                <a:latin typeface="Lucida Sans Unicode"/>
                <a:cs typeface="Lucida Sans Unicode"/>
              </a:rPr>
              <a:t>resultan</a:t>
            </a:r>
            <a:r>
              <a:rPr dirty="0" sz="2400" spc="85">
                <a:latin typeface="Lucida Sans Unicode"/>
                <a:cs typeface="Lucida Sans Unicode"/>
              </a:rPr>
              <a:t> </a:t>
            </a:r>
            <a:r>
              <a:rPr dirty="0" sz="2400" spc="-150">
                <a:latin typeface="Lucida Sans Unicode"/>
                <a:cs typeface="Lucida Sans Unicode"/>
              </a:rPr>
              <a:t>desadaptativas.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0C14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4400" y="4694902"/>
            <a:ext cx="1040759" cy="348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9224" y="369787"/>
            <a:ext cx="3810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6665" algn="l"/>
              </a:tabLst>
            </a:pPr>
            <a:r>
              <a:rPr dirty="0" u="heavy" sz="3600" spc="-245">
                <a:uFill>
                  <a:solidFill>
                    <a:srgbClr val="009733"/>
                  </a:solidFill>
                </a:uFill>
              </a:rPr>
              <a:t>Recordá</a:t>
            </a:r>
            <a:r>
              <a:rPr dirty="0" u="heavy" sz="3600" spc="95">
                <a:uFill>
                  <a:solidFill>
                    <a:srgbClr val="009733"/>
                  </a:solidFill>
                </a:uFill>
              </a:rPr>
              <a:t> </a:t>
            </a:r>
            <a:r>
              <a:rPr dirty="0" u="heavy" sz="3600" spc="-865">
                <a:uFill>
                  <a:solidFill>
                    <a:srgbClr val="009733"/>
                  </a:solidFill>
                </a:uFill>
              </a:rPr>
              <a:t>que…	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440055" indent="-420370">
              <a:lnSpc>
                <a:spcPct val="100000"/>
              </a:lnSpc>
              <a:spcBef>
                <a:spcPts val="550"/>
              </a:spcBef>
              <a:buFont typeface="Microsoft Sans Serif"/>
              <a:buChar char="●"/>
              <a:tabLst>
                <a:tab pos="440055" algn="l"/>
                <a:tab pos="440690" algn="l"/>
              </a:tabLst>
            </a:pPr>
            <a:r>
              <a:rPr dirty="0" spc="-155"/>
              <a:t>Cualquier</a:t>
            </a:r>
            <a:r>
              <a:rPr dirty="0" spc="90"/>
              <a:t> </a:t>
            </a:r>
            <a:r>
              <a:rPr dirty="0" spc="-290"/>
              <a:t>emoción</a:t>
            </a:r>
            <a:r>
              <a:rPr dirty="0" spc="90"/>
              <a:t> </a:t>
            </a:r>
            <a:r>
              <a:rPr dirty="0" spc="-310"/>
              <a:t>que</a:t>
            </a:r>
            <a:r>
              <a:rPr dirty="0" spc="90"/>
              <a:t> </a:t>
            </a:r>
            <a:r>
              <a:rPr dirty="0" spc="-175"/>
              <a:t>sientas</a:t>
            </a:r>
            <a:r>
              <a:rPr dirty="0" spc="90"/>
              <a:t> </a:t>
            </a:r>
            <a:r>
              <a:rPr dirty="0" spc="-290"/>
              <a:t>es</a:t>
            </a:r>
            <a:r>
              <a:rPr dirty="0" spc="85"/>
              <a:t> </a:t>
            </a:r>
            <a:r>
              <a:rPr dirty="0" spc="-235"/>
              <a:t>temporal.</a:t>
            </a:r>
          </a:p>
          <a:p>
            <a:pPr marL="440055" marR="140335" indent="-420370">
              <a:lnSpc>
                <a:spcPct val="114999"/>
              </a:lnSpc>
              <a:buFont typeface="Microsoft Sans Serif"/>
              <a:buChar char="●"/>
              <a:tabLst>
                <a:tab pos="440055" algn="l"/>
                <a:tab pos="440690" algn="l"/>
              </a:tabLst>
            </a:pPr>
            <a:r>
              <a:rPr dirty="0" spc="-130"/>
              <a:t>Incluso</a:t>
            </a:r>
            <a:r>
              <a:rPr dirty="0" spc="95"/>
              <a:t> </a:t>
            </a:r>
            <a:r>
              <a:rPr dirty="0" spc="-155"/>
              <a:t>sin</a:t>
            </a:r>
            <a:r>
              <a:rPr dirty="0" spc="95"/>
              <a:t> </a:t>
            </a:r>
            <a:r>
              <a:rPr dirty="0" spc="-110"/>
              <a:t>realizar</a:t>
            </a:r>
            <a:r>
              <a:rPr dirty="0" spc="95"/>
              <a:t> </a:t>
            </a:r>
            <a:r>
              <a:rPr dirty="0" spc="-195"/>
              <a:t>ninguna</a:t>
            </a:r>
            <a:r>
              <a:rPr dirty="0" spc="95"/>
              <a:t> </a:t>
            </a:r>
            <a:r>
              <a:rPr dirty="0" spc="-220"/>
              <a:t>conducta</a:t>
            </a:r>
            <a:r>
              <a:rPr dirty="0" spc="95"/>
              <a:t> </a:t>
            </a:r>
            <a:r>
              <a:rPr dirty="0" spc="-300"/>
              <a:t>de</a:t>
            </a:r>
            <a:r>
              <a:rPr dirty="0" spc="100"/>
              <a:t> </a:t>
            </a:r>
            <a:r>
              <a:rPr dirty="0" spc="-185"/>
              <a:t>evitación,</a:t>
            </a:r>
            <a:r>
              <a:rPr dirty="0" spc="90"/>
              <a:t> </a:t>
            </a:r>
            <a:r>
              <a:rPr dirty="0" spc="-85"/>
              <a:t>las </a:t>
            </a:r>
            <a:r>
              <a:rPr dirty="0" spc="-775"/>
              <a:t> </a:t>
            </a:r>
            <a:r>
              <a:rPr dirty="0" spc="-290"/>
              <a:t>emociones</a:t>
            </a:r>
            <a:r>
              <a:rPr dirty="0" spc="90"/>
              <a:t> </a:t>
            </a:r>
            <a:r>
              <a:rPr dirty="0" spc="-200"/>
              <a:t>desagradables</a:t>
            </a:r>
            <a:r>
              <a:rPr dirty="0" spc="95"/>
              <a:t> </a:t>
            </a:r>
            <a:r>
              <a:rPr dirty="0" spc="-240"/>
              <a:t>siempre</a:t>
            </a:r>
            <a:r>
              <a:rPr dirty="0" spc="90"/>
              <a:t> </a:t>
            </a:r>
            <a:r>
              <a:rPr dirty="0" spc="-235"/>
              <a:t>disminuyen.</a:t>
            </a:r>
          </a:p>
          <a:p>
            <a:pPr marL="440055" marR="5080" indent="-420370">
              <a:lnSpc>
                <a:spcPct val="114999"/>
              </a:lnSpc>
              <a:buFont typeface="Microsoft Sans Serif"/>
              <a:buChar char="●"/>
              <a:tabLst>
                <a:tab pos="440055" algn="l"/>
                <a:tab pos="440690" algn="l"/>
              </a:tabLst>
            </a:pPr>
            <a:r>
              <a:rPr dirty="0" spc="-185"/>
              <a:t>Podes</a:t>
            </a:r>
            <a:r>
              <a:rPr dirty="0" spc="90"/>
              <a:t> </a:t>
            </a:r>
            <a:r>
              <a:rPr dirty="0" spc="-140"/>
              <a:t>afrontar</a:t>
            </a:r>
            <a:r>
              <a:rPr dirty="0" spc="95"/>
              <a:t> </a:t>
            </a:r>
            <a:r>
              <a:rPr dirty="0" spc="-195"/>
              <a:t>tus</a:t>
            </a:r>
            <a:r>
              <a:rPr dirty="0" spc="95"/>
              <a:t> </a:t>
            </a:r>
            <a:r>
              <a:rPr dirty="0" spc="-290"/>
              <a:t>emociones</a:t>
            </a:r>
            <a:r>
              <a:rPr dirty="0" spc="95"/>
              <a:t> </a:t>
            </a:r>
            <a:r>
              <a:rPr dirty="0" spc="-200"/>
              <a:t>desagradables</a:t>
            </a:r>
            <a:r>
              <a:rPr dirty="0" spc="95"/>
              <a:t> </a:t>
            </a:r>
            <a:r>
              <a:rPr dirty="0" spc="-295"/>
              <a:t>mejor</a:t>
            </a:r>
            <a:r>
              <a:rPr dirty="0" spc="95"/>
              <a:t> </a:t>
            </a:r>
            <a:r>
              <a:rPr dirty="0" spc="-300"/>
              <a:t>de</a:t>
            </a:r>
            <a:r>
              <a:rPr dirty="0" spc="95"/>
              <a:t> </a:t>
            </a:r>
            <a:r>
              <a:rPr dirty="0" spc="-195"/>
              <a:t>lo </a:t>
            </a:r>
            <a:r>
              <a:rPr dirty="0" spc="-775"/>
              <a:t> </a:t>
            </a:r>
            <a:r>
              <a:rPr dirty="0" spc="-310"/>
              <a:t>que</a:t>
            </a:r>
            <a:r>
              <a:rPr dirty="0" spc="90"/>
              <a:t> </a:t>
            </a:r>
            <a:r>
              <a:rPr dirty="0" spc="-270"/>
              <a:t>crees,</a:t>
            </a:r>
            <a:r>
              <a:rPr dirty="0" spc="90"/>
              <a:t> </a:t>
            </a:r>
            <a:r>
              <a:rPr dirty="0" u="heavy" spc="-90">
                <a:uFill>
                  <a:solidFill>
                    <a:srgbClr val="000000"/>
                  </a:solidFill>
                </a:uFill>
              </a:rPr>
              <a:t>evitarla</a:t>
            </a:r>
            <a:r>
              <a:rPr dirty="0" u="heavy" spc="-204">
                <a:uFill>
                  <a:solidFill>
                    <a:srgbClr val="000000"/>
                  </a:solidFill>
                </a:uFill>
              </a:rPr>
              <a:t>s</a:t>
            </a:r>
            <a:r>
              <a:rPr dirty="0" u="heavy" spc="9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200">
                <a:uFill>
                  <a:solidFill>
                    <a:srgbClr val="000000"/>
                  </a:solidFill>
                </a:uFill>
              </a:rPr>
              <a:t>sól</a:t>
            </a:r>
            <a:r>
              <a:rPr dirty="0" u="heavy" spc="-360">
                <a:uFill>
                  <a:solidFill>
                    <a:srgbClr val="000000"/>
                  </a:solidFill>
                </a:uFill>
              </a:rPr>
              <a:t>o</a:t>
            </a:r>
            <a:r>
              <a:rPr dirty="0" u="heavy" spc="9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25">
                <a:uFill>
                  <a:solidFill>
                    <a:srgbClr val="000000"/>
                  </a:solidFill>
                </a:uFill>
              </a:rPr>
              <a:t>la</a:t>
            </a:r>
            <a:r>
              <a:rPr dirty="0" u="heavy" spc="-204">
                <a:uFill>
                  <a:solidFill>
                    <a:srgbClr val="000000"/>
                  </a:solidFill>
                </a:uFill>
              </a:rPr>
              <a:t>s</a:t>
            </a:r>
            <a:r>
              <a:rPr dirty="0" u="heavy" spc="9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240">
                <a:uFill>
                  <a:solidFill>
                    <a:srgbClr val="000000"/>
                  </a:solidFill>
                </a:uFill>
              </a:rPr>
              <a:t>incrementa.</a:t>
            </a:r>
          </a:p>
          <a:p>
            <a:pPr marL="440055" marR="961390" indent="-420370">
              <a:lnSpc>
                <a:spcPct val="114999"/>
              </a:lnSpc>
              <a:buFont typeface="Microsoft Sans Serif"/>
              <a:buChar char="●"/>
              <a:tabLst>
                <a:tab pos="440055" algn="l"/>
                <a:tab pos="440690" algn="l"/>
              </a:tabLst>
            </a:pPr>
            <a:r>
              <a:rPr dirty="0" spc="-185"/>
              <a:t>Podes</a:t>
            </a:r>
            <a:r>
              <a:rPr dirty="0" spc="95"/>
              <a:t> </a:t>
            </a:r>
            <a:r>
              <a:rPr dirty="0" spc="-110"/>
              <a:t>realizar</a:t>
            </a:r>
            <a:r>
              <a:rPr dirty="0" spc="100"/>
              <a:t> </a:t>
            </a:r>
            <a:r>
              <a:rPr dirty="0" spc="-145"/>
              <a:t>actividades</a:t>
            </a:r>
            <a:r>
              <a:rPr dirty="0" spc="100"/>
              <a:t> </a:t>
            </a:r>
            <a:r>
              <a:rPr dirty="0" spc="-200"/>
              <a:t>importantes</a:t>
            </a:r>
            <a:r>
              <a:rPr dirty="0" spc="95"/>
              <a:t> </a:t>
            </a:r>
            <a:r>
              <a:rPr dirty="0" spc="-75"/>
              <a:t>para</a:t>
            </a:r>
            <a:r>
              <a:rPr dirty="0" spc="100"/>
              <a:t> </a:t>
            </a:r>
            <a:r>
              <a:rPr dirty="0" spc="-200"/>
              <a:t>vos </a:t>
            </a:r>
            <a:r>
              <a:rPr dirty="0" spc="-775"/>
              <a:t> </a:t>
            </a:r>
            <a:r>
              <a:rPr dirty="0" spc="-195"/>
              <a:t>incluso</a:t>
            </a:r>
            <a:r>
              <a:rPr dirty="0" spc="90"/>
              <a:t> </a:t>
            </a:r>
            <a:r>
              <a:rPr dirty="0" spc="-204"/>
              <a:t>sintiendo</a:t>
            </a:r>
            <a:r>
              <a:rPr dirty="0" spc="90"/>
              <a:t> </a:t>
            </a:r>
            <a:r>
              <a:rPr dirty="0" spc="-290"/>
              <a:t>emociones</a:t>
            </a:r>
            <a:r>
              <a:rPr dirty="0" spc="90"/>
              <a:t> </a:t>
            </a:r>
            <a:r>
              <a:rPr dirty="0" spc="-215"/>
              <a:t>intensas.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224" y="402352"/>
            <a:ext cx="28409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400" spc="155"/>
              <a:t>Y</a:t>
            </a:r>
            <a:r>
              <a:rPr dirty="0" u="none" sz="3400" spc="95"/>
              <a:t> </a:t>
            </a:r>
            <a:r>
              <a:rPr dirty="0" u="none" sz="3400" spc="-325"/>
              <a:t>también</a:t>
            </a:r>
            <a:r>
              <a:rPr dirty="0" u="none" sz="3400" spc="100"/>
              <a:t> </a:t>
            </a:r>
            <a:r>
              <a:rPr dirty="0" u="none" sz="3400" spc="-819"/>
              <a:t>que…</a:t>
            </a:r>
            <a:endParaRPr sz="3400"/>
          </a:p>
        </p:txBody>
      </p:sp>
      <p:grpSp>
        <p:nvGrpSpPr>
          <p:cNvPr id="4" name="object 4"/>
          <p:cNvGrpSpPr/>
          <p:nvPr/>
        </p:nvGrpSpPr>
        <p:grpSpPr>
          <a:xfrm>
            <a:off x="451912" y="1137512"/>
            <a:ext cx="7393305" cy="3905885"/>
            <a:chOff x="451912" y="1137512"/>
            <a:chExt cx="7393305" cy="39058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4399" y="4694903"/>
              <a:ext cx="1040759" cy="348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6199" y="1151799"/>
              <a:ext cx="3068320" cy="12700"/>
            </a:xfrm>
            <a:custGeom>
              <a:avLst/>
              <a:gdLst/>
              <a:ahLst/>
              <a:cxnLst/>
              <a:rect l="l" t="t" r="r" b="b"/>
              <a:pathLst>
                <a:path w="3068320" h="12700">
                  <a:moveTo>
                    <a:pt x="0" y="12599"/>
                  </a:moveTo>
                  <a:lnTo>
                    <a:pt x="3068099" y="0"/>
                  </a:lnTo>
                </a:path>
              </a:pathLst>
            </a:custGeom>
            <a:ln w="28574">
              <a:solidFill>
                <a:srgbClr val="0097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75967" y="1564623"/>
            <a:ext cx="7449820" cy="2199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4999"/>
              </a:lnSpc>
              <a:spcBef>
                <a:spcPts val="100"/>
              </a:spcBef>
            </a:pPr>
            <a:r>
              <a:rPr dirty="0" sz="3100" spc="-275">
                <a:latin typeface="Lucida Sans Unicode"/>
                <a:cs typeface="Lucida Sans Unicode"/>
              </a:rPr>
              <a:t>Todos/as</a:t>
            </a:r>
            <a:r>
              <a:rPr dirty="0" sz="3100" spc="120">
                <a:latin typeface="Lucida Sans Unicode"/>
                <a:cs typeface="Lucida Sans Unicode"/>
              </a:rPr>
              <a:t> </a:t>
            </a:r>
            <a:r>
              <a:rPr dirty="0" sz="3100" spc="-380">
                <a:latin typeface="Lucida Sans Unicode"/>
                <a:cs typeface="Lucida Sans Unicode"/>
              </a:rPr>
              <a:t>podemos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265">
                <a:latin typeface="Lucida Sans Unicode"/>
                <a:cs typeface="Lucida Sans Unicode"/>
              </a:rPr>
              <a:t>generar</a:t>
            </a:r>
            <a:r>
              <a:rPr dirty="0" sz="3100" spc="125">
                <a:latin typeface="Lucida Sans Unicode"/>
                <a:cs typeface="Lucida Sans Unicode"/>
              </a:rPr>
              <a:t> </a:t>
            </a:r>
            <a:r>
              <a:rPr dirty="0" sz="3100" spc="-229">
                <a:latin typeface="Lucida Sans Unicode"/>
                <a:cs typeface="Lucida Sans Unicode"/>
              </a:rPr>
              <a:t>nuestras</a:t>
            </a:r>
            <a:r>
              <a:rPr dirty="0" sz="3100" spc="120">
                <a:latin typeface="Lucida Sans Unicode"/>
                <a:cs typeface="Lucida Sans Unicode"/>
              </a:rPr>
              <a:t> </a:t>
            </a:r>
            <a:r>
              <a:rPr dirty="0" sz="3100" spc="-190">
                <a:latin typeface="Lucida Sans Unicode"/>
                <a:cs typeface="Lucida Sans Unicode"/>
              </a:rPr>
              <a:t>propias </a:t>
            </a:r>
            <a:r>
              <a:rPr dirty="0" sz="3100" spc="-965">
                <a:latin typeface="Lucida Sans Unicode"/>
                <a:cs typeface="Lucida Sans Unicode"/>
              </a:rPr>
              <a:t> </a:t>
            </a:r>
            <a:r>
              <a:rPr dirty="0" sz="3100" spc="-300">
                <a:latin typeface="Lucida Sans Unicode"/>
                <a:cs typeface="Lucida Sans Unicode"/>
              </a:rPr>
              <a:t>exposiciones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310">
                <a:latin typeface="Lucida Sans Unicode"/>
                <a:cs typeface="Lucida Sans Unicode"/>
              </a:rPr>
              <a:t>emocionales,</a:t>
            </a:r>
            <a:r>
              <a:rPr dirty="0" sz="3100" spc="110">
                <a:latin typeface="Lucida Sans Unicode"/>
                <a:cs typeface="Lucida Sans Unicode"/>
              </a:rPr>
              <a:t> </a:t>
            </a:r>
            <a:r>
              <a:rPr dirty="0" sz="3100" spc="-70">
                <a:latin typeface="Lucida Sans Unicode"/>
                <a:cs typeface="Lucida Sans Unicode"/>
              </a:rPr>
              <a:t>ya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385">
                <a:latin typeface="Lucida Sans Unicode"/>
                <a:cs typeface="Lucida Sans Unicode"/>
              </a:rPr>
              <a:t>que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360">
                <a:latin typeface="Lucida Sans Unicode"/>
                <a:cs typeface="Lucida Sans Unicode"/>
              </a:rPr>
              <a:t>se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95">
                <a:latin typeface="Lucida Sans Unicode"/>
                <a:cs typeface="Lucida Sans Unicode"/>
              </a:rPr>
              <a:t>trata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285">
                <a:latin typeface="Lucida Sans Unicode"/>
                <a:cs typeface="Lucida Sans Unicode"/>
              </a:rPr>
              <a:t>de  </a:t>
            </a:r>
            <a:r>
              <a:rPr dirty="0" sz="3100" spc="-229">
                <a:latin typeface="Lucida Sans Unicode"/>
                <a:cs typeface="Lucida Sans Unicode"/>
              </a:rPr>
              <a:t>evocar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445">
                <a:latin typeface="Lucida Sans Unicode"/>
                <a:cs typeface="Lucida Sans Unicode"/>
              </a:rPr>
              <a:t>o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170">
                <a:latin typeface="Lucida Sans Unicode"/>
                <a:cs typeface="Lucida Sans Unicode"/>
              </a:rPr>
              <a:t>afrontar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360">
                <a:latin typeface="Lucida Sans Unicode"/>
                <a:cs typeface="Lucida Sans Unicode"/>
              </a:rPr>
              <a:t>emociones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280">
                <a:latin typeface="Lucida Sans Unicode"/>
                <a:cs typeface="Lucida Sans Unicode"/>
              </a:rPr>
              <a:t>incómodas,  </a:t>
            </a:r>
            <a:r>
              <a:rPr dirty="0" sz="3100" spc="-180">
                <a:latin typeface="Lucida Sans Unicode"/>
                <a:cs typeface="Lucida Sans Unicode"/>
              </a:rPr>
              <a:t>sentirlas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110">
                <a:latin typeface="Lucida Sans Unicode"/>
                <a:cs typeface="Lucida Sans Unicode"/>
              </a:rPr>
              <a:t>y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300">
                <a:latin typeface="Lucida Sans Unicode"/>
                <a:cs typeface="Lucida Sans Unicode"/>
              </a:rPr>
              <a:t>poder</a:t>
            </a:r>
            <a:r>
              <a:rPr dirty="0" sz="3100" spc="114">
                <a:latin typeface="Lucida Sans Unicode"/>
                <a:cs typeface="Lucida Sans Unicode"/>
              </a:rPr>
              <a:t> </a:t>
            </a:r>
            <a:r>
              <a:rPr dirty="0" sz="3100" spc="-215">
                <a:latin typeface="Lucida Sans Unicode"/>
                <a:cs typeface="Lucida Sans Unicode"/>
              </a:rPr>
              <a:t>regularlas.</a:t>
            </a:r>
            <a:endParaRPr sz="3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850" y="251826"/>
            <a:ext cx="664845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spc="-100">
                <a:uFill>
                  <a:solidFill>
                    <a:srgbClr val="F0C14E"/>
                  </a:solidFill>
                </a:uFill>
              </a:rPr>
              <a:t>Actividad:</a:t>
            </a:r>
            <a:r>
              <a:rPr dirty="0" u="heavy" sz="2800" spc="95">
                <a:uFill>
                  <a:solidFill>
                    <a:srgbClr val="F0C14E"/>
                  </a:solidFill>
                </a:uFill>
              </a:rPr>
              <a:t> </a:t>
            </a:r>
            <a:r>
              <a:rPr dirty="0" u="heavy" sz="2800" spc="-220">
                <a:uFill>
                  <a:solidFill>
                    <a:srgbClr val="F0C14E"/>
                  </a:solidFill>
                </a:uFill>
              </a:rPr>
              <a:t>Exposición</a:t>
            </a:r>
            <a:r>
              <a:rPr dirty="0" u="heavy" sz="2800" spc="100">
                <a:uFill>
                  <a:solidFill>
                    <a:srgbClr val="F0C14E"/>
                  </a:solidFill>
                </a:uFill>
              </a:rPr>
              <a:t> </a:t>
            </a:r>
            <a:r>
              <a:rPr dirty="0" u="heavy" sz="2800" spc="-260">
                <a:uFill>
                  <a:solidFill>
                    <a:srgbClr val="F0C14E"/>
                  </a:solidFill>
                </a:uFill>
              </a:rPr>
              <a:t>em</a:t>
            </a:r>
            <a:r>
              <a:rPr dirty="0" u="none" sz="2800" spc="-260"/>
              <a:t>ocional</a:t>
            </a:r>
            <a:r>
              <a:rPr dirty="0" u="none" sz="2800" spc="100"/>
              <a:t> </a:t>
            </a:r>
            <a:r>
              <a:rPr dirty="0" u="none" sz="2800" spc="-170"/>
              <a:t>imaginada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5374" y="1206699"/>
            <a:ext cx="4313250" cy="31705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43"/>
            <a:ext cx="9143999" cy="51069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2617" y="220829"/>
            <a:ext cx="33616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8354" algn="l"/>
              </a:tabLst>
            </a:pPr>
            <a:r>
              <a:rPr dirty="0" u="heavy" sz="3400" spc="-330">
                <a:uFill>
                  <a:solidFill>
                    <a:srgbClr val="F0C14E"/>
                  </a:solidFill>
                </a:uFill>
              </a:rPr>
              <a:t>Entonces,	</a:t>
            </a:r>
            <a:endParaRPr sz="3400"/>
          </a:p>
        </p:txBody>
      </p:sp>
      <p:grpSp>
        <p:nvGrpSpPr>
          <p:cNvPr id="4" name="object 4"/>
          <p:cNvGrpSpPr/>
          <p:nvPr/>
        </p:nvGrpSpPr>
        <p:grpSpPr>
          <a:xfrm>
            <a:off x="2710528" y="919363"/>
            <a:ext cx="2696210" cy="2442845"/>
            <a:chOff x="2710528" y="919363"/>
            <a:chExt cx="2696210" cy="24428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0528" y="919363"/>
              <a:ext cx="2695957" cy="24425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39123" y="1097165"/>
              <a:ext cx="2239010" cy="1985645"/>
            </a:xfrm>
            <a:custGeom>
              <a:avLst/>
              <a:gdLst/>
              <a:ahLst/>
              <a:cxnLst/>
              <a:rect l="l" t="t" r="r" b="b"/>
              <a:pathLst>
                <a:path w="2239010" h="1985645">
                  <a:moveTo>
                    <a:pt x="2238756" y="992657"/>
                  </a:moveTo>
                  <a:lnTo>
                    <a:pt x="2237600" y="947216"/>
                  </a:lnTo>
                  <a:lnTo>
                    <a:pt x="2234184" y="902309"/>
                  </a:lnTo>
                  <a:lnTo>
                    <a:pt x="2228532" y="857961"/>
                  </a:lnTo>
                  <a:lnTo>
                    <a:pt x="2220722" y="814235"/>
                  </a:lnTo>
                  <a:lnTo>
                    <a:pt x="2210778" y="771156"/>
                  </a:lnTo>
                  <a:lnTo>
                    <a:pt x="2198776" y="728776"/>
                  </a:lnTo>
                  <a:lnTo>
                    <a:pt x="2184730" y="687133"/>
                  </a:lnTo>
                  <a:lnTo>
                    <a:pt x="2168728" y="646290"/>
                  </a:lnTo>
                  <a:lnTo>
                    <a:pt x="2150795" y="606272"/>
                  </a:lnTo>
                  <a:lnTo>
                    <a:pt x="2130983" y="567131"/>
                  </a:lnTo>
                  <a:lnTo>
                    <a:pt x="2109343" y="528904"/>
                  </a:lnTo>
                  <a:lnTo>
                    <a:pt x="2085924" y="491642"/>
                  </a:lnTo>
                  <a:lnTo>
                    <a:pt x="2060790" y="455396"/>
                  </a:lnTo>
                  <a:lnTo>
                    <a:pt x="2033968" y="420192"/>
                  </a:lnTo>
                  <a:lnTo>
                    <a:pt x="2026793" y="411594"/>
                  </a:lnTo>
                  <a:lnTo>
                    <a:pt x="2026793" y="272618"/>
                  </a:lnTo>
                  <a:lnTo>
                    <a:pt x="1889556" y="272618"/>
                  </a:lnTo>
                  <a:lnTo>
                    <a:pt x="1876425" y="261454"/>
                  </a:lnTo>
                  <a:lnTo>
                    <a:pt x="1840585" y="233464"/>
                  </a:lnTo>
                  <a:lnTo>
                    <a:pt x="1803400" y="206832"/>
                  </a:lnTo>
                  <a:lnTo>
                    <a:pt x="1764931" y="181610"/>
                  </a:lnTo>
                  <a:lnTo>
                    <a:pt x="1725231" y="157822"/>
                  </a:lnTo>
                  <a:lnTo>
                    <a:pt x="1684350" y="135534"/>
                  </a:lnTo>
                  <a:lnTo>
                    <a:pt x="1642325" y="114769"/>
                  </a:lnTo>
                  <a:lnTo>
                    <a:pt x="1599234" y="95580"/>
                  </a:lnTo>
                  <a:lnTo>
                    <a:pt x="1555089" y="78016"/>
                  </a:lnTo>
                  <a:lnTo>
                    <a:pt x="1509966" y="62103"/>
                  </a:lnTo>
                  <a:lnTo>
                    <a:pt x="1463903" y="47904"/>
                  </a:lnTo>
                  <a:lnTo>
                    <a:pt x="1416951" y="35458"/>
                  </a:lnTo>
                  <a:lnTo>
                    <a:pt x="1369161" y="24815"/>
                  </a:lnTo>
                  <a:lnTo>
                    <a:pt x="1320584" y="16002"/>
                  </a:lnTo>
                  <a:lnTo>
                    <a:pt x="1271270" y="9067"/>
                  </a:lnTo>
                  <a:lnTo>
                    <a:pt x="1221270" y="4064"/>
                  </a:lnTo>
                  <a:lnTo>
                    <a:pt x="1170622" y="1028"/>
                  </a:lnTo>
                  <a:lnTo>
                    <a:pt x="1119378" y="0"/>
                  </a:lnTo>
                  <a:lnTo>
                    <a:pt x="1068133" y="1028"/>
                  </a:lnTo>
                  <a:lnTo>
                    <a:pt x="1017485" y="4064"/>
                  </a:lnTo>
                  <a:lnTo>
                    <a:pt x="967486" y="9067"/>
                  </a:lnTo>
                  <a:lnTo>
                    <a:pt x="918171" y="16002"/>
                  </a:lnTo>
                  <a:lnTo>
                    <a:pt x="869594" y="24815"/>
                  </a:lnTo>
                  <a:lnTo>
                    <a:pt x="821804" y="35458"/>
                  </a:lnTo>
                  <a:lnTo>
                    <a:pt x="774852" y="47904"/>
                  </a:lnTo>
                  <a:lnTo>
                    <a:pt x="728789" y="62103"/>
                  </a:lnTo>
                  <a:lnTo>
                    <a:pt x="683666" y="78016"/>
                  </a:lnTo>
                  <a:lnTo>
                    <a:pt x="639521" y="95580"/>
                  </a:lnTo>
                  <a:lnTo>
                    <a:pt x="596417" y="114769"/>
                  </a:lnTo>
                  <a:lnTo>
                    <a:pt x="554405" y="135534"/>
                  </a:lnTo>
                  <a:lnTo>
                    <a:pt x="513524" y="157822"/>
                  </a:lnTo>
                  <a:lnTo>
                    <a:pt x="473824" y="181610"/>
                  </a:lnTo>
                  <a:lnTo>
                    <a:pt x="435356" y="206832"/>
                  </a:lnTo>
                  <a:lnTo>
                    <a:pt x="398170" y="233464"/>
                  </a:lnTo>
                  <a:lnTo>
                    <a:pt x="362331" y="261454"/>
                  </a:lnTo>
                  <a:lnTo>
                    <a:pt x="349186" y="272618"/>
                  </a:lnTo>
                  <a:lnTo>
                    <a:pt x="211950" y="272618"/>
                  </a:lnTo>
                  <a:lnTo>
                    <a:pt x="211950" y="411607"/>
                  </a:lnTo>
                  <a:lnTo>
                    <a:pt x="204787" y="420192"/>
                  </a:lnTo>
                  <a:lnTo>
                    <a:pt x="177965" y="455396"/>
                  </a:lnTo>
                  <a:lnTo>
                    <a:pt x="152831" y="491642"/>
                  </a:lnTo>
                  <a:lnTo>
                    <a:pt x="129413" y="528904"/>
                  </a:lnTo>
                  <a:lnTo>
                    <a:pt x="107772" y="567131"/>
                  </a:lnTo>
                  <a:lnTo>
                    <a:pt x="87960" y="606272"/>
                  </a:lnTo>
                  <a:lnTo>
                    <a:pt x="70027" y="646290"/>
                  </a:lnTo>
                  <a:lnTo>
                    <a:pt x="54025" y="687133"/>
                  </a:lnTo>
                  <a:lnTo>
                    <a:pt x="39979" y="728776"/>
                  </a:lnTo>
                  <a:lnTo>
                    <a:pt x="27978" y="771156"/>
                  </a:lnTo>
                  <a:lnTo>
                    <a:pt x="18034" y="814235"/>
                  </a:lnTo>
                  <a:lnTo>
                    <a:pt x="10223" y="857961"/>
                  </a:lnTo>
                  <a:lnTo>
                    <a:pt x="4572" y="902309"/>
                  </a:lnTo>
                  <a:lnTo>
                    <a:pt x="1155" y="947216"/>
                  </a:lnTo>
                  <a:lnTo>
                    <a:pt x="0" y="992657"/>
                  </a:lnTo>
                  <a:lnTo>
                    <a:pt x="1155" y="1038098"/>
                  </a:lnTo>
                  <a:lnTo>
                    <a:pt x="4572" y="1083017"/>
                  </a:lnTo>
                  <a:lnTo>
                    <a:pt x="10223" y="1127353"/>
                  </a:lnTo>
                  <a:lnTo>
                    <a:pt x="18034" y="1171092"/>
                  </a:lnTo>
                  <a:lnTo>
                    <a:pt x="27978" y="1214170"/>
                  </a:lnTo>
                  <a:lnTo>
                    <a:pt x="39979" y="1256550"/>
                  </a:lnTo>
                  <a:lnTo>
                    <a:pt x="54025" y="1298181"/>
                  </a:lnTo>
                  <a:lnTo>
                    <a:pt x="70027" y="1339024"/>
                  </a:lnTo>
                  <a:lnTo>
                    <a:pt x="87960" y="1379042"/>
                  </a:lnTo>
                  <a:lnTo>
                    <a:pt x="107772" y="1418183"/>
                  </a:lnTo>
                  <a:lnTo>
                    <a:pt x="129413" y="1456410"/>
                  </a:lnTo>
                  <a:lnTo>
                    <a:pt x="152831" y="1493672"/>
                  </a:lnTo>
                  <a:lnTo>
                    <a:pt x="177965" y="1529930"/>
                  </a:lnTo>
                  <a:lnTo>
                    <a:pt x="204787" y="1565135"/>
                  </a:lnTo>
                  <a:lnTo>
                    <a:pt x="211950" y="1573733"/>
                  </a:lnTo>
                  <a:lnTo>
                    <a:pt x="211950" y="1712722"/>
                  </a:lnTo>
                  <a:lnTo>
                    <a:pt x="349211" y="1712722"/>
                  </a:lnTo>
                  <a:lnTo>
                    <a:pt x="362331" y="1723872"/>
                  </a:lnTo>
                  <a:lnTo>
                    <a:pt x="398170" y="1751850"/>
                  </a:lnTo>
                  <a:lnTo>
                    <a:pt x="435356" y="1778482"/>
                  </a:lnTo>
                  <a:lnTo>
                    <a:pt x="473824" y="1803704"/>
                  </a:lnTo>
                  <a:lnTo>
                    <a:pt x="513524" y="1827491"/>
                  </a:lnTo>
                  <a:lnTo>
                    <a:pt x="554405" y="1849793"/>
                  </a:lnTo>
                  <a:lnTo>
                    <a:pt x="596417" y="1870557"/>
                  </a:lnTo>
                  <a:lnTo>
                    <a:pt x="639521" y="1889734"/>
                  </a:lnTo>
                  <a:lnTo>
                    <a:pt x="683666" y="1907311"/>
                  </a:lnTo>
                  <a:lnTo>
                    <a:pt x="728789" y="1923211"/>
                  </a:lnTo>
                  <a:lnTo>
                    <a:pt x="774852" y="1937410"/>
                  </a:lnTo>
                  <a:lnTo>
                    <a:pt x="821804" y="1949856"/>
                  </a:lnTo>
                  <a:lnTo>
                    <a:pt x="869594" y="1960511"/>
                  </a:lnTo>
                  <a:lnTo>
                    <a:pt x="918171" y="1969325"/>
                  </a:lnTo>
                  <a:lnTo>
                    <a:pt x="967486" y="1976259"/>
                  </a:lnTo>
                  <a:lnTo>
                    <a:pt x="1017485" y="1981263"/>
                  </a:lnTo>
                  <a:lnTo>
                    <a:pt x="1068133" y="1984298"/>
                  </a:lnTo>
                  <a:lnTo>
                    <a:pt x="1119378" y="1985314"/>
                  </a:lnTo>
                  <a:lnTo>
                    <a:pt x="1170622" y="1984298"/>
                  </a:lnTo>
                  <a:lnTo>
                    <a:pt x="1221270" y="1981263"/>
                  </a:lnTo>
                  <a:lnTo>
                    <a:pt x="1271270" y="1976259"/>
                  </a:lnTo>
                  <a:lnTo>
                    <a:pt x="1320584" y="1969325"/>
                  </a:lnTo>
                  <a:lnTo>
                    <a:pt x="1369161" y="1960511"/>
                  </a:lnTo>
                  <a:lnTo>
                    <a:pt x="1416951" y="1949856"/>
                  </a:lnTo>
                  <a:lnTo>
                    <a:pt x="1463903" y="1937410"/>
                  </a:lnTo>
                  <a:lnTo>
                    <a:pt x="1509966" y="1923211"/>
                  </a:lnTo>
                  <a:lnTo>
                    <a:pt x="1555089" y="1907311"/>
                  </a:lnTo>
                  <a:lnTo>
                    <a:pt x="1599234" y="1889734"/>
                  </a:lnTo>
                  <a:lnTo>
                    <a:pt x="1642325" y="1870557"/>
                  </a:lnTo>
                  <a:lnTo>
                    <a:pt x="1684350" y="1849793"/>
                  </a:lnTo>
                  <a:lnTo>
                    <a:pt x="1725231" y="1827491"/>
                  </a:lnTo>
                  <a:lnTo>
                    <a:pt x="1764931" y="1803704"/>
                  </a:lnTo>
                  <a:lnTo>
                    <a:pt x="1803400" y="1778482"/>
                  </a:lnTo>
                  <a:lnTo>
                    <a:pt x="1840585" y="1751850"/>
                  </a:lnTo>
                  <a:lnTo>
                    <a:pt x="1876425" y="1723872"/>
                  </a:lnTo>
                  <a:lnTo>
                    <a:pt x="1889531" y="1712722"/>
                  </a:lnTo>
                  <a:lnTo>
                    <a:pt x="2026793" y="1712722"/>
                  </a:lnTo>
                  <a:lnTo>
                    <a:pt x="2026793" y="1573745"/>
                  </a:lnTo>
                  <a:lnTo>
                    <a:pt x="2033968" y="1565135"/>
                  </a:lnTo>
                  <a:lnTo>
                    <a:pt x="2060790" y="1529930"/>
                  </a:lnTo>
                  <a:lnTo>
                    <a:pt x="2085924" y="1493672"/>
                  </a:lnTo>
                  <a:lnTo>
                    <a:pt x="2109343" y="1456410"/>
                  </a:lnTo>
                  <a:lnTo>
                    <a:pt x="2130983" y="1418183"/>
                  </a:lnTo>
                  <a:lnTo>
                    <a:pt x="2150795" y="1379042"/>
                  </a:lnTo>
                  <a:lnTo>
                    <a:pt x="2168728" y="1339024"/>
                  </a:lnTo>
                  <a:lnTo>
                    <a:pt x="2184730" y="1298181"/>
                  </a:lnTo>
                  <a:lnTo>
                    <a:pt x="2198776" y="1256550"/>
                  </a:lnTo>
                  <a:lnTo>
                    <a:pt x="2210778" y="1214170"/>
                  </a:lnTo>
                  <a:lnTo>
                    <a:pt x="2220722" y="1171092"/>
                  </a:lnTo>
                  <a:lnTo>
                    <a:pt x="2228532" y="1127353"/>
                  </a:lnTo>
                  <a:lnTo>
                    <a:pt x="2234184" y="1083017"/>
                  </a:lnTo>
                  <a:lnTo>
                    <a:pt x="2237600" y="1038098"/>
                  </a:lnTo>
                  <a:lnTo>
                    <a:pt x="2238756" y="992657"/>
                  </a:lnTo>
                  <a:close/>
                </a:path>
              </a:pathLst>
            </a:custGeom>
            <a:solidFill>
              <a:srgbClr val="ECB3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237426" y="1418759"/>
            <a:ext cx="1642745" cy="13169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065" marR="5080">
              <a:lnSpc>
                <a:spcPct val="101200"/>
              </a:lnSpc>
              <a:spcBef>
                <a:spcPts val="70"/>
              </a:spcBef>
            </a:pPr>
            <a:r>
              <a:rPr dirty="0" sz="2100" spc="85">
                <a:latin typeface="Lucida Sans Unicode"/>
                <a:cs typeface="Lucida Sans Unicode"/>
              </a:rPr>
              <a:t>¿Qué </a:t>
            </a:r>
            <a:r>
              <a:rPr dirty="0" sz="2100" spc="90">
                <a:latin typeface="Lucida Sans Unicode"/>
                <a:cs typeface="Lucida Sans Unicode"/>
              </a:rPr>
              <a:t> </a:t>
            </a:r>
            <a:r>
              <a:rPr dirty="0" sz="2100" spc="-155">
                <a:latin typeface="Lucida Sans Unicode"/>
                <a:cs typeface="Lucida Sans Unicode"/>
              </a:rPr>
              <a:t>evaluaciones </a:t>
            </a:r>
            <a:r>
              <a:rPr dirty="0" sz="2100" spc="-150">
                <a:latin typeface="Lucida Sans Unicode"/>
                <a:cs typeface="Lucida Sans Unicode"/>
              </a:rPr>
              <a:t> </a:t>
            </a:r>
            <a:r>
              <a:rPr dirty="0" sz="2100" spc="-105">
                <a:latin typeface="Lucida Sans Unicode"/>
                <a:cs typeface="Lucida Sans Unicode"/>
              </a:rPr>
              <a:t>desadaptativa  </a:t>
            </a:r>
            <a:r>
              <a:rPr dirty="0" sz="2100" spc="-175">
                <a:latin typeface="Lucida Sans Unicode"/>
                <a:cs typeface="Lucida Sans Unicode"/>
              </a:rPr>
              <a:t>s</a:t>
            </a:r>
            <a:r>
              <a:rPr dirty="0" sz="2100" spc="50">
                <a:latin typeface="Lucida Sans Unicode"/>
                <a:cs typeface="Lucida Sans Unicode"/>
              </a:rPr>
              <a:t> </a:t>
            </a:r>
            <a:r>
              <a:rPr dirty="0" sz="2100" spc="-85">
                <a:latin typeface="Lucida Sans Unicode"/>
                <a:cs typeface="Lucida Sans Unicode"/>
              </a:rPr>
              <a:t>percibiste?</a:t>
            </a:r>
            <a:endParaRPr sz="21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95075" y="2299275"/>
            <a:ext cx="3749040" cy="2844800"/>
            <a:chOff x="4495075" y="2299275"/>
            <a:chExt cx="3749040" cy="2844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075" y="2299275"/>
              <a:ext cx="3748500" cy="28442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23675" y="2477075"/>
              <a:ext cx="3291840" cy="2493010"/>
            </a:xfrm>
            <a:custGeom>
              <a:avLst/>
              <a:gdLst/>
              <a:ahLst/>
              <a:cxnLst/>
              <a:rect l="l" t="t" r="r" b="b"/>
              <a:pathLst>
                <a:path w="3291840" h="2493010">
                  <a:moveTo>
                    <a:pt x="1645649" y="2492999"/>
                  </a:moveTo>
                  <a:lnTo>
                    <a:pt x="1591328" y="2492333"/>
                  </a:lnTo>
                  <a:lnTo>
                    <a:pt x="1537448" y="2490348"/>
                  </a:lnTo>
                  <a:lnTo>
                    <a:pt x="1484034" y="2487065"/>
                  </a:lnTo>
                  <a:lnTo>
                    <a:pt x="1431114" y="2482503"/>
                  </a:lnTo>
                  <a:lnTo>
                    <a:pt x="1378716" y="2476685"/>
                  </a:lnTo>
                  <a:lnTo>
                    <a:pt x="1326867" y="2469630"/>
                  </a:lnTo>
                  <a:lnTo>
                    <a:pt x="1275593" y="2461358"/>
                  </a:lnTo>
                  <a:lnTo>
                    <a:pt x="1224922" y="2451891"/>
                  </a:lnTo>
                  <a:lnTo>
                    <a:pt x="1174881" y="2441249"/>
                  </a:lnTo>
                  <a:lnTo>
                    <a:pt x="1125497" y="2429452"/>
                  </a:lnTo>
                  <a:lnTo>
                    <a:pt x="1076797" y="2416521"/>
                  </a:lnTo>
                  <a:lnTo>
                    <a:pt x="1028808" y="2402477"/>
                  </a:lnTo>
                  <a:lnTo>
                    <a:pt x="981557" y="2387339"/>
                  </a:lnTo>
                  <a:lnTo>
                    <a:pt x="935071" y="2371129"/>
                  </a:lnTo>
                  <a:lnTo>
                    <a:pt x="889379" y="2353867"/>
                  </a:lnTo>
                  <a:lnTo>
                    <a:pt x="844505" y="2335574"/>
                  </a:lnTo>
                  <a:lnTo>
                    <a:pt x="800479" y="2316270"/>
                  </a:lnTo>
                  <a:lnTo>
                    <a:pt x="757326" y="2295975"/>
                  </a:lnTo>
                  <a:lnTo>
                    <a:pt x="715074" y="2274711"/>
                  </a:lnTo>
                  <a:lnTo>
                    <a:pt x="673750" y="2252497"/>
                  </a:lnTo>
                  <a:lnTo>
                    <a:pt x="633381" y="2229355"/>
                  </a:lnTo>
                  <a:lnTo>
                    <a:pt x="593995" y="2205304"/>
                  </a:lnTo>
                  <a:lnTo>
                    <a:pt x="555617" y="2180366"/>
                  </a:lnTo>
                  <a:lnTo>
                    <a:pt x="518276" y="2154560"/>
                  </a:lnTo>
                  <a:lnTo>
                    <a:pt x="481999" y="2127908"/>
                  </a:lnTo>
                  <a:lnTo>
                    <a:pt x="446813" y="2100430"/>
                  </a:lnTo>
                  <a:lnTo>
                    <a:pt x="412744" y="2072146"/>
                  </a:lnTo>
                  <a:lnTo>
                    <a:pt x="379820" y="2043077"/>
                  </a:lnTo>
                  <a:lnTo>
                    <a:pt x="348067" y="2013244"/>
                  </a:lnTo>
                  <a:lnTo>
                    <a:pt x="317514" y="1982666"/>
                  </a:lnTo>
                  <a:lnTo>
                    <a:pt x="288188" y="1951365"/>
                  </a:lnTo>
                  <a:lnTo>
                    <a:pt x="260114" y="1919362"/>
                  </a:lnTo>
                  <a:lnTo>
                    <a:pt x="233321" y="1886675"/>
                  </a:lnTo>
                  <a:lnTo>
                    <a:pt x="207835" y="1853327"/>
                  </a:lnTo>
                  <a:lnTo>
                    <a:pt x="183684" y="1819338"/>
                  </a:lnTo>
                  <a:lnTo>
                    <a:pt x="160895" y="1784728"/>
                  </a:lnTo>
                  <a:lnTo>
                    <a:pt x="139494" y="1749517"/>
                  </a:lnTo>
                  <a:lnTo>
                    <a:pt x="119509" y="1713727"/>
                  </a:lnTo>
                  <a:lnTo>
                    <a:pt x="100967" y="1677378"/>
                  </a:lnTo>
                  <a:lnTo>
                    <a:pt x="83896" y="1640490"/>
                  </a:lnTo>
                  <a:lnTo>
                    <a:pt x="68321" y="1603084"/>
                  </a:lnTo>
                  <a:lnTo>
                    <a:pt x="54271" y="1565180"/>
                  </a:lnTo>
                  <a:lnTo>
                    <a:pt x="41773" y="1526799"/>
                  </a:lnTo>
                  <a:lnTo>
                    <a:pt x="30853" y="1487962"/>
                  </a:lnTo>
                  <a:lnTo>
                    <a:pt x="21538" y="1448688"/>
                  </a:lnTo>
                  <a:lnTo>
                    <a:pt x="13857" y="1408999"/>
                  </a:lnTo>
                  <a:lnTo>
                    <a:pt x="7835" y="1368916"/>
                  </a:lnTo>
                  <a:lnTo>
                    <a:pt x="3500" y="1328457"/>
                  </a:lnTo>
                  <a:lnTo>
                    <a:pt x="879" y="1287645"/>
                  </a:lnTo>
                  <a:lnTo>
                    <a:pt x="0" y="1246499"/>
                  </a:lnTo>
                  <a:lnTo>
                    <a:pt x="879" y="1205354"/>
                  </a:lnTo>
                  <a:lnTo>
                    <a:pt x="3500" y="1164542"/>
                  </a:lnTo>
                  <a:lnTo>
                    <a:pt x="7835" y="1124084"/>
                  </a:lnTo>
                  <a:lnTo>
                    <a:pt x="13857" y="1084000"/>
                  </a:lnTo>
                  <a:lnTo>
                    <a:pt x="21538" y="1044311"/>
                  </a:lnTo>
                  <a:lnTo>
                    <a:pt x="30853" y="1005037"/>
                  </a:lnTo>
                  <a:lnTo>
                    <a:pt x="41773" y="966200"/>
                  </a:lnTo>
                  <a:lnTo>
                    <a:pt x="54271" y="927819"/>
                  </a:lnTo>
                  <a:lnTo>
                    <a:pt x="68321" y="889915"/>
                  </a:lnTo>
                  <a:lnTo>
                    <a:pt x="83896" y="852509"/>
                  </a:lnTo>
                  <a:lnTo>
                    <a:pt x="100967" y="815621"/>
                  </a:lnTo>
                  <a:lnTo>
                    <a:pt x="119509" y="779272"/>
                  </a:lnTo>
                  <a:lnTo>
                    <a:pt x="139494" y="743482"/>
                  </a:lnTo>
                  <a:lnTo>
                    <a:pt x="160895" y="708271"/>
                  </a:lnTo>
                  <a:lnTo>
                    <a:pt x="183684" y="673661"/>
                  </a:lnTo>
                  <a:lnTo>
                    <a:pt x="207835" y="639672"/>
                  </a:lnTo>
                  <a:lnTo>
                    <a:pt x="233321" y="606324"/>
                  </a:lnTo>
                  <a:lnTo>
                    <a:pt x="260114" y="573637"/>
                  </a:lnTo>
                  <a:lnTo>
                    <a:pt x="288188" y="541634"/>
                  </a:lnTo>
                  <a:lnTo>
                    <a:pt x="317514" y="510333"/>
                  </a:lnTo>
                  <a:lnTo>
                    <a:pt x="348067" y="479755"/>
                  </a:lnTo>
                  <a:lnTo>
                    <a:pt x="379820" y="449922"/>
                  </a:lnTo>
                  <a:lnTo>
                    <a:pt x="412744" y="420853"/>
                  </a:lnTo>
                  <a:lnTo>
                    <a:pt x="446813" y="392569"/>
                  </a:lnTo>
                  <a:lnTo>
                    <a:pt x="481999" y="365091"/>
                  </a:lnTo>
                  <a:lnTo>
                    <a:pt x="518276" y="338439"/>
                  </a:lnTo>
                  <a:lnTo>
                    <a:pt x="555617" y="312633"/>
                  </a:lnTo>
                  <a:lnTo>
                    <a:pt x="593995" y="287695"/>
                  </a:lnTo>
                  <a:lnTo>
                    <a:pt x="633381" y="263644"/>
                  </a:lnTo>
                  <a:lnTo>
                    <a:pt x="673750" y="240502"/>
                  </a:lnTo>
                  <a:lnTo>
                    <a:pt x="715074" y="218288"/>
                  </a:lnTo>
                  <a:lnTo>
                    <a:pt x="757326" y="197024"/>
                  </a:lnTo>
                  <a:lnTo>
                    <a:pt x="800479" y="176729"/>
                  </a:lnTo>
                  <a:lnTo>
                    <a:pt x="844505" y="157425"/>
                  </a:lnTo>
                  <a:lnTo>
                    <a:pt x="889379" y="139132"/>
                  </a:lnTo>
                  <a:lnTo>
                    <a:pt x="935071" y="121870"/>
                  </a:lnTo>
                  <a:lnTo>
                    <a:pt x="981557" y="105660"/>
                  </a:lnTo>
                  <a:lnTo>
                    <a:pt x="1028808" y="90522"/>
                  </a:lnTo>
                  <a:lnTo>
                    <a:pt x="1076797" y="76478"/>
                  </a:lnTo>
                  <a:lnTo>
                    <a:pt x="1125497" y="63547"/>
                  </a:lnTo>
                  <a:lnTo>
                    <a:pt x="1174881" y="51750"/>
                  </a:lnTo>
                  <a:lnTo>
                    <a:pt x="1224922" y="41108"/>
                  </a:lnTo>
                  <a:lnTo>
                    <a:pt x="1275593" y="31641"/>
                  </a:lnTo>
                  <a:lnTo>
                    <a:pt x="1326867" y="23369"/>
                  </a:lnTo>
                  <a:lnTo>
                    <a:pt x="1378716" y="16314"/>
                  </a:lnTo>
                  <a:lnTo>
                    <a:pt x="1431114" y="10496"/>
                  </a:lnTo>
                  <a:lnTo>
                    <a:pt x="1484034" y="5934"/>
                  </a:lnTo>
                  <a:lnTo>
                    <a:pt x="1537448" y="2651"/>
                  </a:lnTo>
                  <a:lnTo>
                    <a:pt x="1591328" y="666"/>
                  </a:lnTo>
                  <a:lnTo>
                    <a:pt x="1645649" y="0"/>
                  </a:lnTo>
                  <a:lnTo>
                    <a:pt x="1699971" y="666"/>
                  </a:lnTo>
                  <a:lnTo>
                    <a:pt x="1753851" y="2651"/>
                  </a:lnTo>
                  <a:lnTo>
                    <a:pt x="1807265" y="5934"/>
                  </a:lnTo>
                  <a:lnTo>
                    <a:pt x="1860185" y="10496"/>
                  </a:lnTo>
                  <a:lnTo>
                    <a:pt x="1912582" y="16314"/>
                  </a:lnTo>
                  <a:lnTo>
                    <a:pt x="1964432" y="23369"/>
                  </a:lnTo>
                  <a:lnTo>
                    <a:pt x="2015706" y="31641"/>
                  </a:lnTo>
                  <a:lnTo>
                    <a:pt x="2066377" y="41108"/>
                  </a:lnTo>
                  <a:lnTo>
                    <a:pt x="2116418" y="51750"/>
                  </a:lnTo>
                  <a:lnTo>
                    <a:pt x="2165802" y="63547"/>
                  </a:lnTo>
                  <a:lnTo>
                    <a:pt x="2214502" y="76478"/>
                  </a:lnTo>
                  <a:lnTo>
                    <a:pt x="2262491" y="90522"/>
                  </a:lnTo>
                  <a:lnTo>
                    <a:pt x="2309742" y="105660"/>
                  </a:lnTo>
                  <a:lnTo>
                    <a:pt x="2356228" y="121870"/>
                  </a:lnTo>
                  <a:lnTo>
                    <a:pt x="2401920" y="139132"/>
                  </a:lnTo>
                  <a:lnTo>
                    <a:pt x="2446794" y="157425"/>
                  </a:lnTo>
                  <a:lnTo>
                    <a:pt x="2490820" y="176729"/>
                  </a:lnTo>
                  <a:lnTo>
                    <a:pt x="2533973" y="197024"/>
                  </a:lnTo>
                  <a:lnTo>
                    <a:pt x="2576225" y="218288"/>
                  </a:lnTo>
                  <a:lnTo>
                    <a:pt x="2617549" y="240502"/>
                  </a:lnTo>
                  <a:lnTo>
                    <a:pt x="2657918" y="263644"/>
                  </a:lnTo>
                  <a:lnTo>
                    <a:pt x="2697304" y="287695"/>
                  </a:lnTo>
                  <a:lnTo>
                    <a:pt x="2735682" y="312633"/>
                  </a:lnTo>
                  <a:lnTo>
                    <a:pt x="2773023" y="338439"/>
                  </a:lnTo>
                  <a:lnTo>
                    <a:pt x="2809300" y="365091"/>
                  </a:lnTo>
                  <a:lnTo>
                    <a:pt x="2844486" y="392569"/>
                  </a:lnTo>
                  <a:lnTo>
                    <a:pt x="2878555" y="420853"/>
                  </a:lnTo>
                  <a:lnTo>
                    <a:pt x="2911479" y="449922"/>
                  </a:lnTo>
                  <a:lnTo>
                    <a:pt x="2943231" y="479755"/>
                  </a:lnTo>
                  <a:lnTo>
                    <a:pt x="2973785" y="510333"/>
                  </a:lnTo>
                  <a:lnTo>
                    <a:pt x="3003111" y="541634"/>
                  </a:lnTo>
                  <a:lnTo>
                    <a:pt x="3031185" y="573637"/>
                  </a:lnTo>
                  <a:lnTo>
                    <a:pt x="3057978" y="606324"/>
                  </a:lnTo>
                  <a:lnTo>
                    <a:pt x="3083464" y="639672"/>
                  </a:lnTo>
                  <a:lnTo>
                    <a:pt x="3107615" y="673661"/>
                  </a:lnTo>
                  <a:lnTo>
                    <a:pt x="3130404" y="708271"/>
                  </a:lnTo>
                  <a:lnTo>
                    <a:pt x="3151805" y="743482"/>
                  </a:lnTo>
                  <a:lnTo>
                    <a:pt x="3171790" y="779272"/>
                  </a:lnTo>
                  <a:lnTo>
                    <a:pt x="3190332" y="815621"/>
                  </a:lnTo>
                  <a:lnTo>
                    <a:pt x="3207403" y="852509"/>
                  </a:lnTo>
                  <a:lnTo>
                    <a:pt x="3222978" y="889915"/>
                  </a:lnTo>
                  <a:lnTo>
                    <a:pt x="3237028" y="927819"/>
                  </a:lnTo>
                  <a:lnTo>
                    <a:pt x="3249526" y="966200"/>
                  </a:lnTo>
                  <a:lnTo>
                    <a:pt x="3260446" y="1005037"/>
                  </a:lnTo>
                  <a:lnTo>
                    <a:pt x="3269761" y="1044311"/>
                  </a:lnTo>
                  <a:lnTo>
                    <a:pt x="3277442" y="1084000"/>
                  </a:lnTo>
                  <a:lnTo>
                    <a:pt x="3283464" y="1124084"/>
                  </a:lnTo>
                  <a:lnTo>
                    <a:pt x="3287799" y="1164542"/>
                  </a:lnTo>
                  <a:lnTo>
                    <a:pt x="3290420" y="1205354"/>
                  </a:lnTo>
                  <a:lnTo>
                    <a:pt x="3291299" y="1246499"/>
                  </a:lnTo>
                  <a:lnTo>
                    <a:pt x="3290420" y="1287645"/>
                  </a:lnTo>
                  <a:lnTo>
                    <a:pt x="3287799" y="1328457"/>
                  </a:lnTo>
                  <a:lnTo>
                    <a:pt x="3283464" y="1368916"/>
                  </a:lnTo>
                  <a:lnTo>
                    <a:pt x="3277442" y="1408999"/>
                  </a:lnTo>
                  <a:lnTo>
                    <a:pt x="3269761" y="1448688"/>
                  </a:lnTo>
                  <a:lnTo>
                    <a:pt x="3260446" y="1487962"/>
                  </a:lnTo>
                  <a:lnTo>
                    <a:pt x="3249526" y="1526799"/>
                  </a:lnTo>
                  <a:lnTo>
                    <a:pt x="3237028" y="1565180"/>
                  </a:lnTo>
                  <a:lnTo>
                    <a:pt x="3222978" y="1603084"/>
                  </a:lnTo>
                  <a:lnTo>
                    <a:pt x="3207403" y="1640490"/>
                  </a:lnTo>
                  <a:lnTo>
                    <a:pt x="3190332" y="1677378"/>
                  </a:lnTo>
                  <a:lnTo>
                    <a:pt x="3171790" y="1713727"/>
                  </a:lnTo>
                  <a:lnTo>
                    <a:pt x="3151805" y="1749517"/>
                  </a:lnTo>
                  <a:lnTo>
                    <a:pt x="3130404" y="1784728"/>
                  </a:lnTo>
                  <a:lnTo>
                    <a:pt x="3107615" y="1819338"/>
                  </a:lnTo>
                  <a:lnTo>
                    <a:pt x="3083464" y="1853327"/>
                  </a:lnTo>
                  <a:lnTo>
                    <a:pt x="3057978" y="1886675"/>
                  </a:lnTo>
                  <a:lnTo>
                    <a:pt x="3031185" y="1919362"/>
                  </a:lnTo>
                  <a:lnTo>
                    <a:pt x="3003111" y="1951365"/>
                  </a:lnTo>
                  <a:lnTo>
                    <a:pt x="2973785" y="1982666"/>
                  </a:lnTo>
                  <a:lnTo>
                    <a:pt x="2943231" y="2013244"/>
                  </a:lnTo>
                  <a:lnTo>
                    <a:pt x="2911479" y="2043077"/>
                  </a:lnTo>
                  <a:lnTo>
                    <a:pt x="2878555" y="2072146"/>
                  </a:lnTo>
                  <a:lnTo>
                    <a:pt x="2844486" y="2100430"/>
                  </a:lnTo>
                  <a:lnTo>
                    <a:pt x="2809300" y="2127908"/>
                  </a:lnTo>
                  <a:lnTo>
                    <a:pt x="2773023" y="2154560"/>
                  </a:lnTo>
                  <a:lnTo>
                    <a:pt x="2735682" y="2180366"/>
                  </a:lnTo>
                  <a:lnTo>
                    <a:pt x="2697304" y="2205304"/>
                  </a:lnTo>
                  <a:lnTo>
                    <a:pt x="2657918" y="2229355"/>
                  </a:lnTo>
                  <a:lnTo>
                    <a:pt x="2617549" y="2252497"/>
                  </a:lnTo>
                  <a:lnTo>
                    <a:pt x="2576225" y="2274711"/>
                  </a:lnTo>
                  <a:lnTo>
                    <a:pt x="2533973" y="2295975"/>
                  </a:lnTo>
                  <a:lnTo>
                    <a:pt x="2490820" y="2316270"/>
                  </a:lnTo>
                  <a:lnTo>
                    <a:pt x="2446794" y="2335574"/>
                  </a:lnTo>
                  <a:lnTo>
                    <a:pt x="2401920" y="2353867"/>
                  </a:lnTo>
                  <a:lnTo>
                    <a:pt x="2356228" y="2371129"/>
                  </a:lnTo>
                  <a:lnTo>
                    <a:pt x="2309742" y="2387339"/>
                  </a:lnTo>
                  <a:lnTo>
                    <a:pt x="2262491" y="2402477"/>
                  </a:lnTo>
                  <a:lnTo>
                    <a:pt x="2214502" y="2416521"/>
                  </a:lnTo>
                  <a:lnTo>
                    <a:pt x="2165802" y="2429452"/>
                  </a:lnTo>
                  <a:lnTo>
                    <a:pt x="2116418" y="2441249"/>
                  </a:lnTo>
                  <a:lnTo>
                    <a:pt x="2066377" y="2451891"/>
                  </a:lnTo>
                  <a:lnTo>
                    <a:pt x="2015706" y="2461358"/>
                  </a:lnTo>
                  <a:lnTo>
                    <a:pt x="1964432" y="2469630"/>
                  </a:lnTo>
                  <a:lnTo>
                    <a:pt x="1912582" y="2476685"/>
                  </a:lnTo>
                  <a:lnTo>
                    <a:pt x="1860185" y="2482503"/>
                  </a:lnTo>
                  <a:lnTo>
                    <a:pt x="1807265" y="2487065"/>
                  </a:lnTo>
                  <a:lnTo>
                    <a:pt x="1753851" y="2490348"/>
                  </a:lnTo>
                  <a:lnTo>
                    <a:pt x="1699971" y="2492333"/>
                  </a:lnTo>
                  <a:lnTo>
                    <a:pt x="1645649" y="2492999"/>
                  </a:lnTo>
                  <a:close/>
                </a:path>
              </a:pathLst>
            </a:custGeom>
            <a:solidFill>
              <a:srgbClr val="0097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359179" y="2786315"/>
            <a:ext cx="202120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¿Cómo</a:t>
            </a:r>
            <a:r>
              <a:rPr dirty="0" sz="20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Lucida Sans Unicode"/>
                <a:cs typeface="Lucida Sans Unicode"/>
              </a:rPr>
              <a:t>influyeron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Lucida Sans Unicode"/>
                <a:cs typeface="Lucida Sans Unicode"/>
              </a:rPr>
              <a:t>tus</a:t>
            </a:r>
            <a:r>
              <a:rPr dirty="0" sz="2000" spc="-155">
                <a:solidFill>
                  <a:srgbClr val="FFFFFF"/>
                </a:solidFill>
                <a:latin typeface="Lucida Sans Unicode"/>
                <a:cs typeface="Lucida Sans Unicode"/>
              </a:rPr>
              <a:t> evaluaciones, </a:t>
            </a:r>
            <a:r>
              <a:rPr dirty="0" sz="20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Lucida Sans Unicode"/>
                <a:cs typeface="Lucida Sans Unicode"/>
              </a:rPr>
              <a:t>tus</a:t>
            </a:r>
            <a:r>
              <a:rPr dirty="0" sz="20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Lucida Sans Unicode"/>
                <a:cs typeface="Lucida Sans Unicode"/>
              </a:rPr>
              <a:t>respuestas </a:t>
            </a:r>
            <a:r>
              <a:rPr dirty="0" sz="20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95">
                <a:solidFill>
                  <a:srgbClr val="FFFFFF"/>
                </a:solidFill>
                <a:latin typeface="Lucida Sans Unicode"/>
                <a:cs typeface="Lucida Sans Unicode"/>
              </a:rPr>
              <a:t>emocionales</a:t>
            </a:r>
            <a:r>
              <a:rPr dirty="0" sz="20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Lucida Sans Unicode"/>
                <a:cs typeface="Lucida Sans Unicode"/>
              </a:rPr>
              <a:t>y </a:t>
            </a:r>
            <a:r>
              <a:rPr dirty="0" sz="2000" spc="-160">
                <a:solidFill>
                  <a:srgbClr val="FFFFFF"/>
                </a:solidFill>
                <a:latin typeface="Lucida Sans Unicode"/>
                <a:cs typeface="Lucida Sans Unicode"/>
              </a:rPr>
              <a:t>tus </a:t>
            </a:r>
            <a:r>
              <a:rPr dirty="0" sz="20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85">
                <a:solidFill>
                  <a:srgbClr val="FFFFFF"/>
                </a:solidFill>
                <a:latin typeface="Lucida Sans Unicode"/>
                <a:cs typeface="Lucida Sans Unicode"/>
              </a:rPr>
              <a:t>sensaciones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Lucida Sans Unicode"/>
                <a:cs typeface="Lucida Sans Unicode"/>
              </a:rPr>
              <a:t>físicas  </a:t>
            </a:r>
            <a:r>
              <a:rPr dirty="0" sz="2000" spc="-245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Lucida Sans Unicode"/>
                <a:cs typeface="Lucida Sans Unicode"/>
              </a:rPr>
              <a:t>tu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Lucida Sans Unicode"/>
                <a:cs typeface="Lucida Sans Unicode"/>
              </a:rPr>
              <a:t>conducta?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7217" y="1350374"/>
            <a:ext cx="3070860" cy="3200400"/>
            <a:chOff x="97217" y="1350374"/>
            <a:chExt cx="3070860" cy="32004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17" y="1350374"/>
              <a:ext cx="3070507" cy="32000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805" y="1528178"/>
              <a:ext cx="2613660" cy="2743200"/>
            </a:xfrm>
            <a:custGeom>
              <a:avLst/>
              <a:gdLst/>
              <a:ahLst/>
              <a:cxnLst/>
              <a:rect l="l" t="t" r="r" b="b"/>
              <a:pathLst>
                <a:path w="2613660" h="2743200">
                  <a:moveTo>
                    <a:pt x="2613317" y="1371409"/>
                  </a:moveTo>
                  <a:lnTo>
                    <a:pt x="2612466" y="1322222"/>
                  </a:lnTo>
                  <a:lnTo>
                    <a:pt x="2609926" y="1272641"/>
                  </a:lnTo>
                  <a:lnTo>
                    <a:pt x="2605709" y="1223632"/>
                  </a:lnTo>
                  <a:lnTo>
                    <a:pt x="2599842" y="1174953"/>
                  </a:lnTo>
                  <a:lnTo>
                    <a:pt x="2592336" y="1126629"/>
                  </a:lnTo>
                  <a:lnTo>
                    <a:pt x="2583205" y="1078699"/>
                  </a:lnTo>
                  <a:lnTo>
                    <a:pt x="2572474" y="1031214"/>
                  </a:lnTo>
                  <a:lnTo>
                    <a:pt x="2560155" y="984224"/>
                  </a:lnTo>
                  <a:lnTo>
                    <a:pt x="2546273" y="937755"/>
                  </a:lnTo>
                  <a:lnTo>
                    <a:pt x="2530830" y="891870"/>
                  </a:lnTo>
                  <a:lnTo>
                    <a:pt x="2513850" y="846594"/>
                  </a:lnTo>
                  <a:lnTo>
                    <a:pt x="2495359" y="801979"/>
                  </a:lnTo>
                  <a:lnTo>
                    <a:pt x="2475357" y="758063"/>
                  </a:lnTo>
                  <a:lnTo>
                    <a:pt x="2453868" y="714908"/>
                  </a:lnTo>
                  <a:lnTo>
                    <a:pt x="2430919" y="672528"/>
                  </a:lnTo>
                  <a:lnTo>
                    <a:pt x="2426055" y="664260"/>
                  </a:lnTo>
                  <a:lnTo>
                    <a:pt x="2426055" y="378815"/>
                  </a:lnTo>
                  <a:lnTo>
                    <a:pt x="2207971" y="378815"/>
                  </a:lnTo>
                  <a:lnTo>
                    <a:pt x="2195004" y="365709"/>
                  </a:lnTo>
                  <a:lnTo>
                    <a:pt x="2158276" y="331292"/>
                  </a:lnTo>
                  <a:lnTo>
                    <a:pt x="2120455" y="298450"/>
                  </a:lnTo>
                  <a:lnTo>
                    <a:pt x="2081580" y="267195"/>
                  </a:lnTo>
                  <a:lnTo>
                    <a:pt x="2041715" y="237566"/>
                  </a:lnTo>
                  <a:lnTo>
                    <a:pt x="2000885" y="209575"/>
                  </a:lnTo>
                  <a:lnTo>
                    <a:pt x="1959165" y="183235"/>
                  </a:lnTo>
                  <a:lnTo>
                    <a:pt x="1916582" y="158572"/>
                  </a:lnTo>
                  <a:lnTo>
                    <a:pt x="1873186" y="135610"/>
                  </a:lnTo>
                  <a:lnTo>
                    <a:pt x="1829041" y="114363"/>
                  </a:lnTo>
                  <a:lnTo>
                    <a:pt x="1784172" y="94856"/>
                  </a:lnTo>
                  <a:lnTo>
                    <a:pt x="1738642" y="77114"/>
                  </a:lnTo>
                  <a:lnTo>
                    <a:pt x="1692490" y="61150"/>
                  </a:lnTo>
                  <a:lnTo>
                    <a:pt x="1645767" y="46990"/>
                  </a:lnTo>
                  <a:lnTo>
                    <a:pt x="1598523" y="34645"/>
                  </a:lnTo>
                  <a:lnTo>
                    <a:pt x="1550797" y="24142"/>
                  </a:lnTo>
                  <a:lnTo>
                    <a:pt x="1502638" y="15506"/>
                  </a:lnTo>
                  <a:lnTo>
                    <a:pt x="1454099" y="8750"/>
                  </a:lnTo>
                  <a:lnTo>
                    <a:pt x="1405216" y="3911"/>
                  </a:lnTo>
                  <a:lnTo>
                    <a:pt x="1356055" y="977"/>
                  </a:lnTo>
                  <a:lnTo>
                    <a:pt x="1306664" y="0"/>
                  </a:lnTo>
                  <a:lnTo>
                    <a:pt x="1259789" y="863"/>
                  </a:lnTo>
                  <a:lnTo>
                    <a:pt x="1213345" y="3441"/>
                  </a:lnTo>
                  <a:lnTo>
                    <a:pt x="1167333" y="7708"/>
                  </a:lnTo>
                  <a:lnTo>
                    <a:pt x="1121803" y="13627"/>
                  </a:lnTo>
                  <a:lnTo>
                    <a:pt x="1076756" y="21158"/>
                  </a:lnTo>
                  <a:lnTo>
                    <a:pt x="1032243" y="30302"/>
                  </a:lnTo>
                  <a:lnTo>
                    <a:pt x="988288" y="40995"/>
                  </a:lnTo>
                  <a:lnTo>
                    <a:pt x="944905" y="53238"/>
                  </a:lnTo>
                  <a:lnTo>
                    <a:pt x="902131" y="66992"/>
                  </a:lnTo>
                  <a:lnTo>
                    <a:pt x="859993" y="82219"/>
                  </a:lnTo>
                  <a:lnTo>
                    <a:pt x="818527" y="98894"/>
                  </a:lnTo>
                  <a:lnTo>
                    <a:pt x="777748" y="117005"/>
                  </a:lnTo>
                  <a:lnTo>
                    <a:pt x="737692" y="136499"/>
                  </a:lnTo>
                  <a:lnTo>
                    <a:pt x="698373" y="157353"/>
                  </a:lnTo>
                  <a:lnTo>
                    <a:pt x="659841" y="179552"/>
                  </a:lnTo>
                  <a:lnTo>
                    <a:pt x="622096" y="203047"/>
                  </a:lnTo>
                  <a:lnTo>
                    <a:pt x="585190" y="227825"/>
                  </a:lnTo>
                  <a:lnTo>
                    <a:pt x="549135" y="253847"/>
                  </a:lnTo>
                  <a:lnTo>
                    <a:pt x="513969" y="281089"/>
                  </a:lnTo>
                  <a:lnTo>
                    <a:pt x="479717" y="309524"/>
                  </a:lnTo>
                  <a:lnTo>
                    <a:pt x="446405" y="339115"/>
                  </a:lnTo>
                  <a:lnTo>
                    <a:pt x="414070" y="369849"/>
                  </a:lnTo>
                  <a:lnTo>
                    <a:pt x="405231" y="378815"/>
                  </a:lnTo>
                  <a:lnTo>
                    <a:pt x="187274" y="378815"/>
                  </a:lnTo>
                  <a:lnTo>
                    <a:pt x="187274" y="663879"/>
                  </a:lnTo>
                  <a:lnTo>
                    <a:pt x="171069" y="692531"/>
                  </a:lnTo>
                  <a:lnTo>
                    <a:pt x="149923" y="732980"/>
                  </a:lnTo>
                  <a:lnTo>
                    <a:pt x="130060" y="774242"/>
                  </a:lnTo>
                  <a:lnTo>
                    <a:pt x="111480" y="816279"/>
                  </a:lnTo>
                  <a:lnTo>
                    <a:pt x="94234" y="859091"/>
                  </a:lnTo>
                  <a:lnTo>
                    <a:pt x="78333" y="902614"/>
                  </a:lnTo>
                  <a:lnTo>
                    <a:pt x="63830" y="946835"/>
                  </a:lnTo>
                  <a:lnTo>
                    <a:pt x="50723" y="991730"/>
                  </a:lnTo>
                  <a:lnTo>
                    <a:pt x="39065" y="1037259"/>
                  </a:lnTo>
                  <a:lnTo>
                    <a:pt x="28867" y="1083386"/>
                  </a:lnTo>
                  <a:lnTo>
                    <a:pt x="20167" y="1130109"/>
                  </a:lnTo>
                  <a:lnTo>
                    <a:pt x="12979" y="1177378"/>
                  </a:lnTo>
                  <a:lnTo>
                    <a:pt x="7340" y="1225181"/>
                  </a:lnTo>
                  <a:lnTo>
                    <a:pt x="3289" y="1273467"/>
                  </a:lnTo>
                  <a:lnTo>
                    <a:pt x="850" y="1321904"/>
                  </a:lnTo>
                  <a:lnTo>
                    <a:pt x="0" y="1371409"/>
                  </a:lnTo>
                  <a:lnTo>
                    <a:pt x="825" y="1420596"/>
                  </a:lnTo>
                  <a:lnTo>
                    <a:pt x="3289" y="1469339"/>
                  </a:lnTo>
                  <a:lnTo>
                    <a:pt x="7340" y="1517637"/>
                  </a:lnTo>
                  <a:lnTo>
                    <a:pt x="12979" y="1565427"/>
                  </a:lnTo>
                  <a:lnTo>
                    <a:pt x="20167" y="1612696"/>
                  </a:lnTo>
                  <a:lnTo>
                    <a:pt x="28867" y="1659420"/>
                  </a:lnTo>
                  <a:lnTo>
                    <a:pt x="39065" y="1705559"/>
                  </a:lnTo>
                  <a:lnTo>
                    <a:pt x="50723" y="1751088"/>
                  </a:lnTo>
                  <a:lnTo>
                    <a:pt x="63830" y="1795970"/>
                  </a:lnTo>
                  <a:lnTo>
                    <a:pt x="78333" y="1840191"/>
                  </a:lnTo>
                  <a:lnTo>
                    <a:pt x="94234" y="1883727"/>
                  </a:lnTo>
                  <a:lnTo>
                    <a:pt x="111480" y="1926526"/>
                  </a:lnTo>
                  <a:lnTo>
                    <a:pt x="130060" y="1968563"/>
                  </a:lnTo>
                  <a:lnTo>
                    <a:pt x="149923" y="2009825"/>
                  </a:lnTo>
                  <a:lnTo>
                    <a:pt x="171069" y="2050275"/>
                  </a:lnTo>
                  <a:lnTo>
                    <a:pt x="187274" y="2078939"/>
                  </a:lnTo>
                  <a:lnTo>
                    <a:pt x="187274" y="2364003"/>
                  </a:lnTo>
                  <a:lnTo>
                    <a:pt x="405244" y="2364003"/>
                  </a:lnTo>
                  <a:lnTo>
                    <a:pt x="414070" y="2372957"/>
                  </a:lnTo>
                  <a:lnTo>
                    <a:pt x="446405" y="2403691"/>
                  </a:lnTo>
                  <a:lnTo>
                    <a:pt x="479717" y="2433282"/>
                  </a:lnTo>
                  <a:lnTo>
                    <a:pt x="513969" y="2461717"/>
                  </a:lnTo>
                  <a:lnTo>
                    <a:pt x="549135" y="2488958"/>
                  </a:lnTo>
                  <a:lnTo>
                    <a:pt x="585190" y="2514981"/>
                  </a:lnTo>
                  <a:lnTo>
                    <a:pt x="622096" y="2539758"/>
                  </a:lnTo>
                  <a:lnTo>
                    <a:pt x="659841" y="2563253"/>
                  </a:lnTo>
                  <a:lnTo>
                    <a:pt x="698373" y="2585453"/>
                  </a:lnTo>
                  <a:lnTo>
                    <a:pt x="737692" y="2606306"/>
                  </a:lnTo>
                  <a:lnTo>
                    <a:pt x="777748" y="2625801"/>
                  </a:lnTo>
                  <a:lnTo>
                    <a:pt x="818527" y="2643911"/>
                  </a:lnTo>
                  <a:lnTo>
                    <a:pt x="859993" y="2660586"/>
                  </a:lnTo>
                  <a:lnTo>
                    <a:pt x="902131" y="2675813"/>
                  </a:lnTo>
                  <a:lnTo>
                    <a:pt x="944905" y="2689568"/>
                  </a:lnTo>
                  <a:lnTo>
                    <a:pt x="988288" y="2701810"/>
                  </a:lnTo>
                  <a:lnTo>
                    <a:pt x="1032243" y="2712516"/>
                  </a:lnTo>
                  <a:lnTo>
                    <a:pt x="1076756" y="2721648"/>
                  </a:lnTo>
                  <a:lnTo>
                    <a:pt x="1121803" y="2729192"/>
                  </a:lnTo>
                  <a:lnTo>
                    <a:pt x="1167333" y="2735097"/>
                  </a:lnTo>
                  <a:lnTo>
                    <a:pt x="1213345" y="2739364"/>
                  </a:lnTo>
                  <a:lnTo>
                    <a:pt x="1259789" y="2741942"/>
                  </a:lnTo>
                  <a:lnTo>
                    <a:pt x="1306664" y="2742806"/>
                  </a:lnTo>
                  <a:lnTo>
                    <a:pt x="1353527" y="2741942"/>
                  </a:lnTo>
                  <a:lnTo>
                    <a:pt x="1399971" y="2739364"/>
                  </a:lnTo>
                  <a:lnTo>
                    <a:pt x="1445983" y="2735097"/>
                  </a:lnTo>
                  <a:lnTo>
                    <a:pt x="1491526" y="2729192"/>
                  </a:lnTo>
                  <a:lnTo>
                    <a:pt x="1536560" y="2721648"/>
                  </a:lnTo>
                  <a:lnTo>
                    <a:pt x="1581073" y="2712516"/>
                  </a:lnTo>
                  <a:lnTo>
                    <a:pt x="1625028" y="2701810"/>
                  </a:lnTo>
                  <a:lnTo>
                    <a:pt x="1668411" y="2689568"/>
                  </a:lnTo>
                  <a:lnTo>
                    <a:pt x="1711185" y="2675813"/>
                  </a:lnTo>
                  <a:lnTo>
                    <a:pt x="1753323" y="2660586"/>
                  </a:lnTo>
                  <a:lnTo>
                    <a:pt x="1794789" y="2643911"/>
                  </a:lnTo>
                  <a:lnTo>
                    <a:pt x="1835569" y="2625801"/>
                  </a:lnTo>
                  <a:lnTo>
                    <a:pt x="1875624" y="2606306"/>
                  </a:lnTo>
                  <a:lnTo>
                    <a:pt x="1914944" y="2585453"/>
                  </a:lnTo>
                  <a:lnTo>
                    <a:pt x="1953488" y="2563253"/>
                  </a:lnTo>
                  <a:lnTo>
                    <a:pt x="1991220" y="2539758"/>
                  </a:lnTo>
                  <a:lnTo>
                    <a:pt x="2028126" y="2514981"/>
                  </a:lnTo>
                  <a:lnTo>
                    <a:pt x="2064181" y="2488958"/>
                  </a:lnTo>
                  <a:lnTo>
                    <a:pt x="2099348" y="2461717"/>
                  </a:lnTo>
                  <a:lnTo>
                    <a:pt x="2133600" y="2433282"/>
                  </a:lnTo>
                  <a:lnTo>
                    <a:pt x="2166912" y="2403691"/>
                  </a:lnTo>
                  <a:lnTo>
                    <a:pt x="2199259" y="2372957"/>
                  </a:lnTo>
                  <a:lnTo>
                    <a:pt x="2208072" y="2364003"/>
                  </a:lnTo>
                  <a:lnTo>
                    <a:pt x="2426055" y="2364003"/>
                  </a:lnTo>
                  <a:lnTo>
                    <a:pt x="2426055" y="2078926"/>
                  </a:lnTo>
                  <a:lnTo>
                    <a:pt x="2442248" y="2050275"/>
                  </a:lnTo>
                  <a:lnTo>
                    <a:pt x="2463393" y="2009825"/>
                  </a:lnTo>
                  <a:lnTo>
                    <a:pt x="2483269" y="1968563"/>
                  </a:lnTo>
                  <a:lnTo>
                    <a:pt x="2501836" y="1926526"/>
                  </a:lnTo>
                  <a:lnTo>
                    <a:pt x="2519083" y="1883727"/>
                  </a:lnTo>
                  <a:lnTo>
                    <a:pt x="2534983" y="1840191"/>
                  </a:lnTo>
                  <a:lnTo>
                    <a:pt x="2549487" y="1795970"/>
                  </a:lnTo>
                  <a:lnTo>
                    <a:pt x="2562593" y="1751088"/>
                  </a:lnTo>
                  <a:lnTo>
                    <a:pt x="2574252" y="1705559"/>
                  </a:lnTo>
                  <a:lnTo>
                    <a:pt x="2584450" y="1659420"/>
                  </a:lnTo>
                  <a:lnTo>
                    <a:pt x="2593149" y="1612696"/>
                  </a:lnTo>
                  <a:lnTo>
                    <a:pt x="2600337" y="1565427"/>
                  </a:lnTo>
                  <a:lnTo>
                    <a:pt x="2605976" y="1517637"/>
                  </a:lnTo>
                  <a:lnTo>
                    <a:pt x="2610027" y="1469339"/>
                  </a:lnTo>
                  <a:lnTo>
                    <a:pt x="2612491" y="1420596"/>
                  </a:lnTo>
                  <a:lnTo>
                    <a:pt x="2613317" y="1371409"/>
                  </a:lnTo>
                  <a:close/>
                </a:path>
              </a:pathLst>
            </a:custGeom>
            <a:solidFill>
              <a:srgbClr val="793B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02654" y="1962319"/>
            <a:ext cx="206057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000" spc="80">
                <a:solidFill>
                  <a:srgbClr val="FFFFFF"/>
                </a:solidFill>
                <a:latin typeface="Lucida Sans Unicode"/>
                <a:cs typeface="Lucida Sans Unicode"/>
              </a:rPr>
              <a:t>¿Qué </a:t>
            </a:r>
            <a:r>
              <a:rPr dirty="0" sz="2000" spc="-185">
                <a:solidFill>
                  <a:srgbClr val="FFFFFF"/>
                </a:solidFill>
                <a:latin typeface="Lucida Sans Unicode"/>
                <a:cs typeface="Lucida Sans Unicode"/>
              </a:rPr>
              <a:t>sensaciones </a:t>
            </a:r>
            <a:r>
              <a:rPr dirty="0" sz="20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Lucida Sans Unicode"/>
                <a:cs typeface="Lucida Sans Unicode"/>
              </a:rPr>
              <a:t>físicas</a:t>
            </a:r>
            <a:r>
              <a:rPr dirty="0" sz="20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Lucida Sans Unicode"/>
                <a:cs typeface="Lucida Sans Unicode"/>
              </a:rPr>
              <a:t>surgieron </a:t>
            </a:r>
            <a:r>
              <a:rPr dirty="0" sz="20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Lucida Sans Unicode"/>
                <a:cs typeface="Lucida Sans Unicode"/>
              </a:rPr>
              <a:t>cuando</a:t>
            </a:r>
            <a:r>
              <a:rPr dirty="0" sz="2000" spc="3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Lucida Sans Unicode"/>
                <a:cs typeface="Lucida Sans Unicode"/>
              </a:rPr>
              <a:t>pensaste </a:t>
            </a:r>
            <a:r>
              <a:rPr dirty="0" sz="20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45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experiencia?</a:t>
            </a:r>
            <a:endParaRPr sz="2000">
              <a:latin typeface="Lucida Sans Unicode"/>
              <a:cs typeface="Lucida Sans Unicode"/>
            </a:endParaRPr>
          </a:p>
          <a:p>
            <a:pPr algn="ctr" marL="410209" marR="402590" indent="-635">
              <a:lnSpc>
                <a:spcPct val="100000"/>
              </a:lnSpc>
            </a:pP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¿Pudiste </a:t>
            </a:r>
            <a:r>
              <a:rPr dirty="0" sz="20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tolerarlas?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51595" y="228100"/>
            <a:ext cx="2770505" cy="2442845"/>
            <a:chOff x="5151595" y="228100"/>
            <a:chExt cx="2770505" cy="244284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1595" y="228100"/>
              <a:ext cx="2769998" cy="244251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80189" y="405904"/>
              <a:ext cx="2313305" cy="1985645"/>
            </a:xfrm>
            <a:custGeom>
              <a:avLst/>
              <a:gdLst/>
              <a:ahLst/>
              <a:cxnLst/>
              <a:rect l="l" t="t" r="r" b="b"/>
              <a:pathLst>
                <a:path w="2313304" h="1985645">
                  <a:moveTo>
                    <a:pt x="2312797" y="992657"/>
                  </a:moveTo>
                  <a:lnTo>
                    <a:pt x="2311666" y="948436"/>
                  </a:lnTo>
                  <a:lnTo>
                    <a:pt x="2308326" y="904722"/>
                  </a:lnTo>
                  <a:lnTo>
                    <a:pt x="2302802" y="861529"/>
                  </a:lnTo>
                  <a:lnTo>
                    <a:pt x="2295144" y="818921"/>
                  </a:lnTo>
                  <a:lnTo>
                    <a:pt x="2285415" y="776935"/>
                  </a:lnTo>
                  <a:lnTo>
                    <a:pt x="2273643" y="735596"/>
                  </a:lnTo>
                  <a:lnTo>
                    <a:pt x="2259888" y="694956"/>
                  </a:lnTo>
                  <a:lnTo>
                    <a:pt x="2244191" y="655053"/>
                  </a:lnTo>
                  <a:lnTo>
                    <a:pt x="2226614" y="615924"/>
                  </a:lnTo>
                  <a:lnTo>
                    <a:pt x="2207171" y="577621"/>
                  </a:lnTo>
                  <a:lnTo>
                    <a:pt x="2185936" y="540169"/>
                  </a:lnTo>
                  <a:lnTo>
                    <a:pt x="2162962" y="503618"/>
                  </a:lnTo>
                  <a:lnTo>
                    <a:pt x="2138273" y="468007"/>
                  </a:lnTo>
                  <a:lnTo>
                    <a:pt x="2111921" y="433374"/>
                  </a:lnTo>
                  <a:lnTo>
                    <a:pt x="2094992" y="413042"/>
                  </a:lnTo>
                  <a:lnTo>
                    <a:pt x="2094992" y="280365"/>
                  </a:lnTo>
                  <a:lnTo>
                    <a:pt x="1961654" y="280365"/>
                  </a:lnTo>
                  <a:lnTo>
                    <a:pt x="1956955" y="276326"/>
                  </a:lnTo>
                  <a:lnTo>
                    <a:pt x="1921649" y="248424"/>
                  </a:lnTo>
                  <a:lnTo>
                    <a:pt x="1885010" y="221780"/>
                  </a:lnTo>
                  <a:lnTo>
                    <a:pt x="1847088" y="196430"/>
                  </a:lnTo>
                  <a:lnTo>
                    <a:pt x="1807933" y="172440"/>
                  </a:lnTo>
                  <a:lnTo>
                    <a:pt x="1767586" y="149821"/>
                  </a:lnTo>
                  <a:lnTo>
                    <a:pt x="1726107" y="128625"/>
                  </a:lnTo>
                  <a:lnTo>
                    <a:pt x="1683524" y="108889"/>
                  </a:lnTo>
                  <a:lnTo>
                    <a:pt x="1639900" y="90665"/>
                  </a:lnTo>
                  <a:lnTo>
                    <a:pt x="1595272" y="73990"/>
                  </a:lnTo>
                  <a:lnTo>
                    <a:pt x="1549692" y="58889"/>
                  </a:lnTo>
                  <a:lnTo>
                    <a:pt x="1503210" y="45415"/>
                  </a:lnTo>
                  <a:lnTo>
                    <a:pt x="1455864" y="33616"/>
                  </a:lnTo>
                  <a:lnTo>
                    <a:pt x="1407706" y="23507"/>
                  </a:lnTo>
                  <a:lnTo>
                    <a:pt x="1358785" y="15151"/>
                  </a:lnTo>
                  <a:lnTo>
                    <a:pt x="1309154" y="8585"/>
                  </a:lnTo>
                  <a:lnTo>
                    <a:pt x="1258836" y="3848"/>
                  </a:lnTo>
                  <a:lnTo>
                    <a:pt x="1207909" y="965"/>
                  </a:lnTo>
                  <a:lnTo>
                    <a:pt x="1156398" y="0"/>
                  </a:lnTo>
                  <a:lnTo>
                    <a:pt x="1104887" y="965"/>
                  </a:lnTo>
                  <a:lnTo>
                    <a:pt x="1053960" y="3848"/>
                  </a:lnTo>
                  <a:lnTo>
                    <a:pt x="1003642" y="8585"/>
                  </a:lnTo>
                  <a:lnTo>
                    <a:pt x="954011" y="15151"/>
                  </a:lnTo>
                  <a:lnTo>
                    <a:pt x="905090" y="23507"/>
                  </a:lnTo>
                  <a:lnTo>
                    <a:pt x="856932" y="33616"/>
                  </a:lnTo>
                  <a:lnTo>
                    <a:pt x="809586" y="45415"/>
                  </a:lnTo>
                  <a:lnTo>
                    <a:pt x="763104" y="58889"/>
                  </a:lnTo>
                  <a:lnTo>
                    <a:pt x="717524" y="73990"/>
                  </a:lnTo>
                  <a:lnTo>
                    <a:pt x="672896" y="90665"/>
                  </a:lnTo>
                  <a:lnTo>
                    <a:pt x="629272" y="108889"/>
                  </a:lnTo>
                  <a:lnTo>
                    <a:pt x="586689" y="128625"/>
                  </a:lnTo>
                  <a:lnTo>
                    <a:pt x="545211" y="149821"/>
                  </a:lnTo>
                  <a:lnTo>
                    <a:pt x="504863" y="172440"/>
                  </a:lnTo>
                  <a:lnTo>
                    <a:pt x="465709" y="196430"/>
                  </a:lnTo>
                  <a:lnTo>
                    <a:pt x="427786" y="221780"/>
                  </a:lnTo>
                  <a:lnTo>
                    <a:pt x="391147" y="248424"/>
                  </a:lnTo>
                  <a:lnTo>
                    <a:pt x="355841" y="276326"/>
                  </a:lnTo>
                  <a:lnTo>
                    <a:pt x="351129" y="280365"/>
                  </a:lnTo>
                  <a:lnTo>
                    <a:pt x="217805" y="280365"/>
                  </a:lnTo>
                  <a:lnTo>
                    <a:pt x="217805" y="413042"/>
                  </a:lnTo>
                  <a:lnTo>
                    <a:pt x="200875" y="433374"/>
                  </a:lnTo>
                  <a:lnTo>
                    <a:pt x="174523" y="468007"/>
                  </a:lnTo>
                  <a:lnTo>
                    <a:pt x="149834" y="503618"/>
                  </a:lnTo>
                  <a:lnTo>
                    <a:pt x="126847" y="540169"/>
                  </a:lnTo>
                  <a:lnTo>
                    <a:pt x="105625" y="577621"/>
                  </a:lnTo>
                  <a:lnTo>
                    <a:pt x="86182" y="615924"/>
                  </a:lnTo>
                  <a:lnTo>
                    <a:pt x="68605" y="655053"/>
                  </a:lnTo>
                  <a:lnTo>
                    <a:pt x="52908" y="694956"/>
                  </a:lnTo>
                  <a:lnTo>
                    <a:pt x="39154" y="735596"/>
                  </a:lnTo>
                  <a:lnTo>
                    <a:pt x="27381" y="776935"/>
                  </a:lnTo>
                  <a:lnTo>
                    <a:pt x="17653" y="818921"/>
                  </a:lnTo>
                  <a:lnTo>
                    <a:pt x="9994" y="861529"/>
                  </a:lnTo>
                  <a:lnTo>
                    <a:pt x="4470" y="904722"/>
                  </a:lnTo>
                  <a:lnTo>
                    <a:pt x="1130" y="948436"/>
                  </a:lnTo>
                  <a:lnTo>
                    <a:pt x="0" y="992657"/>
                  </a:lnTo>
                  <a:lnTo>
                    <a:pt x="1130" y="1036878"/>
                  </a:lnTo>
                  <a:lnTo>
                    <a:pt x="4470" y="1080592"/>
                  </a:lnTo>
                  <a:lnTo>
                    <a:pt x="9994" y="1123784"/>
                  </a:lnTo>
                  <a:lnTo>
                    <a:pt x="17653" y="1166393"/>
                  </a:lnTo>
                  <a:lnTo>
                    <a:pt x="27381" y="1208379"/>
                  </a:lnTo>
                  <a:lnTo>
                    <a:pt x="39154" y="1249718"/>
                  </a:lnTo>
                  <a:lnTo>
                    <a:pt x="52908" y="1290358"/>
                  </a:lnTo>
                  <a:lnTo>
                    <a:pt x="68605" y="1330261"/>
                  </a:lnTo>
                  <a:lnTo>
                    <a:pt x="86182" y="1369390"/>
                  </a:lnTo>
                  <a:lnTo>
                    <a:pt x="105625" y="1407693"/>
                  </a:lnTo>
                  <a:lnTo>
                    <a:pt x="126847" y="1445145"/>
                  </a:lnTo>
                  <a:lnTo>
                    <a:pt x="149834" y="1481696"/>
                  </a:lnTo>
                  <a:lnTo>
                    <a:pt x="174523" y="1517307"/>
                  </a:lnTo>
                  <a:lnTo>
                    <a:pt x="200875" y="1551940"/>
                  </a:lnTo>
                  <a:lnTo>
                    <a:pt x="217805" y="1572285"/>
                  </a:lnTo>
                  <a:lnTo>
                    <a:pt x="217805" y="1704975"/>
                  </a:lnTo>
                  <a:lnTo>
                    <a:pt x="351155" y="1704975"/>
                  </a:lnTo>
                  <a:lnTo>
                    <a:pt x="355841" y="1708988"/>
                  </a:lnTo>
                  <a:lnTo>
                    <a:pt x="391147" y="1736890"/>
                  </a:lnTo>
                  <a:lnTo>
                    <a:pt x="427786" y="1763534"/>
                  </a:lnTo>
                  <a:lnTo>
                    <a:pt x="465709" y="1788883"/>
                  </a:lnTo>
                  <a:lnTo>
                    <a:pt x="504863" y="1812874"/>
                  </a:lnTo>
                  <a:lnTo>
                    <a:pt x="545211" y="1835492"/>
                  </a:lnTo>
                  <a:lnTo>
                    <a:pt x="586689" y="1856689"/>
                  </a:lnTo>
                  <a:lnTo>
                    <a:pt x="629272" y="1876425"/>
                  </a:lnTo>
                  <a:lnTo>
                    <a:pt x="672896" y="1894649"/>
                  </a:lnTo>
                  <a:lnTo>
                    <a:pt x="717524" y="1911324"/>
                  </a:lnTo>
                  <a:lnTo>
                    <a:pt x="763104" y="1926424"/>
                  </a:lnTo>
                  <a:lnTo>
                    <a:pt x="809586" y="1939899"/>
                  </a:lnTo>
                  <a:lnTo>
                    <a:pt x="856932" y="1951710"/>
                  </a:lnTo>
                  <a:lnTo>
                    <a:pt x="905090" y="1961807"/>
                  </a:lnTo>
                  <a:lnTo>
                    <a:pt x="954011" y="1970163"/>
                  </a:lnTo>
                  <a:lnTo>
                    <a:pt x="1003642" y="1976729"/>
                  </a:lnTo>
                  <a:lnTo>
                    <a:pt x="1053960" y="1981466"/>
                  </a:lnTo>
                  <a:lnTo>
                    <a:pt x="1104887" y="1984349"/>
                  </a:lnTo>
                  <a:lnTo>
                    <a:pt x="1156398" y="1985314"/>
                  </a:lnTo>
                  <a:lnTo>
                    <a:pt x="1207909" y="1984349"/>
                  </a:lnTo>
                  <a:lnTo>
                    <a:pt x="1258836" y="1981466"/>
                  </a:lnTo>
                  <a:lnTo>
                    <a:pt x="1309154" y="1976729"/>
                  </a:lnTo>
                  <a:lnTo>
                    <a:pt x="1358785" y="1970163"/>
                  </a:lnTo>
                  <a:lnTo>
                    <a:pt x="1407706" y="1961807"/>
                  </a:lnTo>
                  <a:lnTo>
                    <a:pt x="1455864" y="1951710"/>
                  </a:lnTo>
                  <a:lnTo>
                    <a:pt x="1503210" y="1939899"/>
                  </a:lnTo>
                  <a:lnTo>
                    <a:pt x="1549692" y="1926424"/>
                  </a:lnTo>
                  <a:lnTo>
                    <a:pt x="1595272" y="1911324"/>
                  </a:lnTo>
                  <a:lnTo>
                    <a:pt x="1639900" y="1894649"/>
                  </a:lnTo>
                  <a:lnTo>
                    <a:pt x="1683524" y="1876425"/>
                  </a:lnTo>
                  <a:lnTo>
                    <a:pt x="1726107" y="1856689"/>
                  </a:lnTo>
                  <a:lnTo>
                    <a:pt x="1767586" y="1835492"/>
                  </a:lnTo>
                  <a:lnTo>
                    <a:pt x="1807933" y="1812874"/>
                  </a:lnTo>
                  <a:lnTo>
                    <a:pt x="1847088" y="1788883"/>
                  </a:lnTo>
                  <a:lnTo>
                    <a:pt x="1885010" y="1763534"/>
                  </a:lnTo>
                  <a:lnTo>
                    <a:pt x="1921649" y="1736890"/>
                  </a:lnTo>
                  <a:lnTo>
                    <a:pt x="1956955" y="1708988"/>
                  </a:lnTo>
                  <a:lnTo>
                    <a:pt x="1961629" y="1704975"/>
                  </a:lnTo>
                  <a:lnTo>
                    <a:pt x="2094992" y="1704975"/>
                  </a:lnTo>
                  <a:lnTo>
                    <a:pt x="2094992" y="1572285"/>
                  </a:lnTo>
                  <a:lnTo>
                    <a:pt x="2111921" y="1551940"/>
                  </a:lnTo>
                  <a:lnTo>
                    <a:pt x="2138273" y="1517307"/>
                  </a:lnTo>
                  <a:lnTo>
                    <a:pt x="2162962" y="1481696"/>
                  </a:lnTo>
                  <a:lnTo>
                    <a:pt x="2185936" y="1445145"/>
                  </a:lnTo>
                  <a:lnTo>
                    <a:pt x="2207171" y="1407693"/>
                  </a:lnTo>
                  <a:lnTo>
                    <a:pt x="2226614" y="1369390"/>
                  </a:lnTo>
                  <a:lnTo>
                    <a:pt x="2244191" y="1330261"/>
                  </a:lnTo>
                  <a:lnTo>
                    <a:pt x="2259888" y="1290358"/>
                  </a:lnTo>
                  <a:lnTo>
                    <a:pt x="2273643" y="1249718"/>
                  </a:lnTo>
                  <a:lnTo>
                    <a:pt x="2285415" y="1208379"/>
                  </a:lnTo>
                  <a:lnTo>
                    <a:pt x="2295144" y="1166393"/>
                  </a:lnTo>
                  <a:lnTo>
                    <a:pt x="2302802" y="1123784"/>
                  </a:lnTo>
                  <a:lnTo>
                    <a:pt x="2308326" y="1080592"/>
                  </a:lnTo>
                  <a:lnTo>
                    <a:pt x="2311666" y="1036878"/>
                  </a:lnTo>
                  <a:lnTo>
                    <a:pt x="2312797" y="992657"/>
                  </a:lnTo>
                  <a:close/>
                </a:path>
              </a:pathLst>
            </a:custGeom>
            <a:solidFill>
              <a:srgbClr val="A220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728863" y="707938"/>
            <a:ext cx="1616075" cy="136080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12700" marR="5080" indent="-635">
              <a:lnSpc>
                <a:spcPts val="2630"/>
              </a:lnSpc>
              <a:spcBef>
                <a:spcPts val="195"/>
              </a:spcBef>
            </a:pP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¿Hay 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otras 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90">
                <a:solidFill>
                  <a:srgbClr val="FFFFFF"/>
                </a:solidFill>
                <a:latin typeface="Lucida Sans Unicode"/>
                <a:cs typeface="Lucida Sans Unicode"/>
              </a:rPr>
              <a:t>formas</a:t>
            </a:r>
            <a:r>
              <a:rPr dirty="0" sz="22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65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dirty="0" sz="2200" spc="-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interpretar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la </a:t>
            </a:r>
            <a:r>
              <a:rPr dirty="0" sz="2200" spc="-6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experiencia?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