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</p:sldIdLst>
  <p:sldSz cx="9144000" cy="5143500" type="screen16x9"/>
  <p:notesSz cx="6858000" cy="9144000"/>
  <p:embeddedFontLst>
    <p:embeddedFont>
      <p:font typeface="Cinzel" panose="020B0604020202020204" charset="0"/>
      <p:regular r:id="rId12"/>
      <p:bold r:id="rId13"/>
    </p:embeddedFont>
    <p:embeddedFont>
      <p:font typeface="Libre Baskerville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2344057" y="1759622"/>
            <a:ext cx="4567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The-challengers</a:t>
            </a:r>
          </a:p>
        </p:txBody>
      </p:sp>
      <p:pic>
        <p:nvPicPr>
          <p:cNvPr id="2" name="Слайд 1(Камелия)">
            <a:hlinkClick r:id="" action="ppaction://media"/>
            <a:extLst>
              <a:ext uri="{FF2B5EF4-FFF2-40B4-BE49-F238E27FC236}">
                <a16:creationId xmlns:a16="http://schemas.microsoft.com/office/drawing/2014/main" id="{3FBA76E6-E565-4F21-80A4-E32F478B6C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51182" y="465613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82DD0-08CA-4E38-8518-00F74D5C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221" y="1786353"/>
            <a:ext cx="4114887" cy="1793452"/>
          </a:xfrm>
        </p:spPr>
        <p:txBody>
          <a:bodyPr/>
          <a:lstStyle/>
          <a:p>
            <a:r>
              <a:rPr lang="en-US" dirty="0"/>
              <a:t>Participant</a:t>
            </a:r>
          </a:p>
          <a:p>
            <a:r>
              <a:rPr lang="en-US" dirty="0"/>
              <a:t>Stage of realization</a:t>
            </a:r>
          </a:p>
          <a:p>
            <a:r>
              <a:rPr lang="en-US" dirty="0"/>
              <a:t>Apps/Language that we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0902B-F406-49EB-8446-2971E8EE69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97650" y="1836910"/>
            <a:ext cx="4477856" cy="1692338"/>
          </a:xfrm>
        </p:spPr>
        <p:txBody>
          <a:bodyPr/>
          <a:lstStyle/>
          <a:p>
            <a:r>
              <a:rPr lang="en-US" dirty="0"/>
              <a:t>Block-scheme</a:t>
            </a:r>
          </a:p>
          <a:p>
            <a:r>
              <a:rPr lang="en-US" dirty="0"/>
              <a:t>Future ideas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Thank you for your attention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Слайд 2(Камелия)">
            <a:hlinkClick r:id="" action="ppaction://media"/>
            <a:extLst>
              <a:ext uri="{FF2B5EF4-FFF2-40B4-BE49-F238E27FC236}">
                <a16:creationId xmlns:a16="http://schemas.microsoft.com/office/drawing/2014/main" id="{D0398D69-582B-4B93-AD30-BD3C8E7031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56637" y="4608058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F44-CA19-4797-8D66-D82D0972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</a:t>
            </a:r>
            <a:r>
              <a:rPr lang="en-US" sz="4400" dirty="0"/>
              <a:t> 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35F1-4712-4485-ABD6-261374409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8" name="Picture 4" descr="Няма налично описание.">
            <a:extLst>
              <a:ext uri="{FF2B5EF4-FFF2-40B4-BE49-F238E27FC236}">
                <a16:creationId xmlns:a16="http://schemas.microsoft.com/office/drawing/2014/main" id="{5BE02035-EFF3-4598-B32F-6803121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16" y="1853181"/>
            <a:ext cx="1843553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Няма налично описание.">
            <a:extLst>
              <a:ext uri="{FF2B5EF4-FFF2-40B4-BE49-F238E27FC236}">
                <a16:creationId xmlns:a16="http://schemas.microsoft.com/office/drawing/2014/main" id="{5E0406AC-699A-42A3-A1D5-AC7D032E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853181"/>
            <a:ext cx="1593123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яма налично описание.">
            <a:extLst>
              <a:ext uri="{FF2B5EF4-FFF2-40B4-BE49-F238E27FC236}">
                <a16:creationId xmlns:a16="http://schemas.microsoft.com/office/drawing/2014/main" id="{E27D988E-E343-4F7B-BF48-7A510C63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02" y="1853181"/>
            <a:ext cx="1843554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Няма налично описание.">
            <a:extLst>
              <a:ext uri="{FF2B5EF4-FFF2-40B4-BE49-F238E27FC236}">
                <a16:creationId xmlns:a16="http://schemas.microsoft.com/office/drawing/2014/main" id="{1E010AAF-6F9F-4FB6-B394-B27AEB1F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1" y="1853182"/>
            <a:ext cx="1359494" cy="19126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FC66E-C2CF-440B-9757-9DD43D443EE4}"/>
              </a:ext>
            </a:extLst>
          </p:cNvPr>
          <p:cNvSpPr txBox="1"/>
          <p:nvPr/>
        </p:nvSpPr>
        <p:spPr>
          <a:xfrm>
            <a:off x="77442" y="399624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Kameliya </a:t>
            </a:r>
            <a:r>
              <a:rPr lang="en-US" dirty="0" err="1"/>
              <a:t>Yaneva</a:t>
            </a:r>
            <a:r>
              <a:rPr lang="en-US" dirty="0"/>
              <a:t> </a:t>
            </a:r>
            <a:r>
              <a:rPr lang="en-US" dirty="0" err="1"/>
              <a:t>Xg</a:t>
            </a:r>
            <a:endParaRPr lang="en-US" dirty="0"/>
          </a:p>
          <a:p>
            <a:r>
              <a:rPr lang="en-US" dirty="0"/>
              <a:t>Scrum Trainer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B36D9-A424-4DAD-A27D-0ED29FE3034F}"/>
              </a:ext>
            </a:extLst>
          </p:cNvPr>
          <p:cNvSpPr txBox="1"/>
          <p:nvPr/>
        </p:nvSpPr>
        <p:spPr>
          <a:xfrm>
            <a:off x="2184400" y="3996242"/>
            <a:ext cx="203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Mirena </a:t>
            </a:r>
            <a:r>
              <a:rPr lang="en-US" dirty="0" err="1"/>
              <a:t>Dzhebarova</a:t>
            </a:r>
            <a:r>
              <a:rPr lang="en-US" dirty="0"/>
              <a:t> </a:t>
            </a:r>
            <a:r>
              <a:rPr lang="en-US" dirty="0" err="1"/>
              <a:t>Xb</a:t>
            </a:r>
            <a:endParaRPr lang="en-US" dirty="0"/>
          </a:p>
          <a:p>
            <a:r>
              <a:rPr lang="en-US" dirty="0"/>
              <a:t>Front-End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25FE1-0F9B-4F69-BB7A-23EA4A72362D}"/>
              </a:ext>
            </a:extLst>
          </p:cNvPr>
          <p:cNvSpPr txBox="1"/>
          <p:nvPr/>
        </p:nvSpPr>
        <p:spPr>
          <a:xfrm>
            <a:off x="4444702" y="3996241"/>
            <a:ext cx="230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Staev</a:t>
            </a:r>
            <a:r>
              <a:rPr lang="en-US" dirty="0"/>
              <a:t> </a:t>
            </a:r>
            <a:r>
              <a:rPr lang="en-US" dirty="0" err="1"/>
              <a:t>Xv</a:t>
            </a:r>
            <a:r>
              <a:rPr lang="en-US" dirty="0"/>
              <a:t> </a:t>
            </a:r>
          </a:p>
          <a:p>
            <a:r>
              <a:rPr lang="en-US" dirty="0"/>
              <a:t>Back-End Developer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ED0B9-F1C1-4E3F-9FA3-3507F4FD2A0E}"/>
              </a:ext>
            </a:extLst>
          </p:cNvPr>
          <p:cNvSpPr txBox="1"/>
          <p:nvPr/>
        </p:nvSpPr>
        <p:spPr>
          <a:xfrm>
            <a:off x="7109516" y="3996241"/>
            <a:ext cx="192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Dimitar</a:t>
            </a:r>
            <a:r>
              <a:rPr lang="en-US" dirty="0"/>
              <a:t> </a:t>
            </a:r>
            <a:r>
              <a:rPr lang="en-US" dirty="0" err="1"/>
              <a:t>Berdankov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r>
              <a:rPr lang="en-US" dirty="0"/>
              <a:t>QA Engineer</a:t>
            </a:r>
          </a:p>
        </p:txBody>
      </p:sp>
      <p:pic>
        <p:nvPicPr>
          <p:cNvPr id="3" name="Отбор">
            <a:hlinkClick r:id="" action="ppaction://media"/>
            <a:extLst>
              <a:ext uri="{FF2B5EF4-FFF2-40B4-BE49-F238E27FC236}">
                <a16:creationId xmlns:a16="http://schemas.microsoft.com/office/drawing/2014/main" id="{09654D9C-6144-413D-BACF-C0F4ACB913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56637" y="46561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748D-C45D-46A9-9721-8319C5D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Stage of </a:t>
            </a:r>
            <a:r>
              <a:rPr lang="en-US" sz="3600" dirty="0" err="1"/>
              <a:t>Realisation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7C634-6D6C-4E7B-A114-2DD988F7D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311C1D71-578F-46CA-A80E-C7272E9C1FF1}"/>
              </a:ext>
            </a:extLst>
          </p:cNvPr>
          <p:cNvSpPr/>
          <p:nvPr/>
        </p:nvSpPr>
        <p:spPr>
          <a:xfrm>
            <a:off x="181018" y="1916430"/>
            <a:ext cx="2540000" cy="131064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>
                    <a:lumMod val="50000"/>
                  </a:schemeClr>
                </a:solidFill>
              </a:rPr>
              <a:t>Organisation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D7EAE-258B-4D6A-B903-DF4CFAE0B0CB}"/>
              </a:ext>
            </a:extLst>
          </p:cNvPr>
          <p:cNvSpPr/>
          <p:nvPr/>
        </p:nvSpPr>
        <p:spPr>
          <a:xfrm>
            <a:off x="2735330" y="2494915"/>
            <a:ext cx="528320" cy="1536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53FF455F-CB1B-4DEC-AF3B-A76EA51D9479}"/>
              </a:ext>
            </a:extLst>
          </p:cNvPr>
          <p:cNvSpPr/>
          <p:nvPr/>
        </p:nvSpPr>
        <p:spPr>
          <a:xfrm>
            <a:off x="3263650" y="1839595"/>
            <a:ext cx="2540000" cy="131064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/>
                </a:solidFill>
              </a:rPr>
              <a:t>Realistaion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FA01C70-E0DC-476A-8AE2-5CD29C9F4C89}"/>
              </a:ext>
            </a:extLst>
          </p:cNvPr>
          <p:cNvSpPr/>
          <p:nvPr/>
        </p:nvSpPr>
        <p:spPr>
          <a:xfrm>
            <a:off x="5803650" y="2494915"/>
            <a:ext cx="601300" cy="1536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E9248C24-216C-4E98-938A-45D925D3A5D9}"/>
              </a:ext>
            </a:extLst>
          </p:cNvPr>
          <p:cNvSpPr/>
          <p:nvPr/>
        </p:nvSpPr>
        <p:spPr>
          <a:xfrm>
            <a:off x="6422982" y="1839595"/>
            <a:ext cx="2540000" cy="1310640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/>
                </a:solidFill>
              </a:rPr>
              <a:t>Presenting the final product</a:t>
            </a:r>
          </a:p>
        </p:txBody>
      </p:sp>
      <p:pic>
        <p:nvPicPr>
          <p:cNvPr id="3" name="4ti slide">
            <a:hlinkClick r:id="" action="ppaction://media"/>
            <a:extLst>
              <a:ext uri="{FF2B5EF4-FFF2-40B4-BE49-F238E27FC236}">
                <a16:creationId xmlns:a16="http://schemas.microsoft.com/office/drawing/2014/main" id="{6038DBD2-AD12-40EC-BEBD-D5A243C9B5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56637" y="465885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6660-976F-4F12-A8CB-828A8150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14302"/>
            <a:ext cx="7731760" cy="750518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Apps/Language that we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24AA-6B6D-4BFE-B737-8A68DC399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Microsoft Teams – Приложения в Google Play">
            <a:extLst>
              <a:ext uri="{FF2B5EF4-FFF2-40B4-BE49-F238E27FC236}">
                <a16:creationId xmlns:a16="http://schemas.microsoft.com/office/drawing/2014/main" id="{72FA60BA-1A6D-44BD-9B3E-FDBE39FD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033" y1="34388" x2="69619" y2="27941"/>
                        <a14:foregroundMark x1="72875" y1="25573" x2="79252" y2="27656"/>
                        <a14:foregroundMark x1="79343" y1="27893" x2="71054" y2="36735"/>
                        <a14:foregroundMark x1="69665" y1="37369" x2="69410" y2="37433"/>
                        <a14:foregroundMark x1="74023" y1="25977" x2="70703" y2="24805"/>
                        <a14:backgroundMark x1="69727" y1="38281" x2="69531" y2="37891"/>
                        <a14:backgroundMark x1="70599" y1="24606" x2="67578" y2="25000"/>
                        <a14:backgroundMark x1="81641" y1="31250" x2="78906" y2="26758"/>
                        <a14:backgroundMark x1="72070" y1="38867" x2="69727" y2="37500"/>
                        <a14:backgroundMark x1="68164" y1="38672" x2="69141" y2="37109"/>
                        <a14:backgroundMark x1="67773" y1="38867" x2="69336" y2="3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85" y="864820"/>
            <a:ext cx="1908810" cy="19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F5DDC60D-909F-4797-8E9E-D842847FA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24193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87C4E-99E7-4450-8599-A684B1DE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363" y="1092150"/>
            <a:ext cx="1454150" cy="145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C8400-7042-4BEC-AE69-E1F874BEF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520" y="996950"/>
            <a:ext cx="1422400" cy="142240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B93545-CB96-4CD7-A08C-2ADA1104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9" y="2897648"/>
            <a:ext cx="160655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2B7C604-3AF9-48C7-AA4C-2592C7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52" y="3044462"/>
            <a:ext cx="1563660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2486A-F8B7-4DB8-9AF5-3014707DC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289" y="3044462"/>
            <a:ext cx="1454151" cy="1352452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4A4249D-8C05-42E1-BC6D-68EC2B0A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02" y="3047750"/>
            <a:ext cx="1382477" cy="1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5ti slide">
            <a:hlinkClick r:id="" action="ppaction://media"/>
            <a:extLst>
              <a:ext uri="{FF2B5EF4-FFF2-40B4-BE49-F238E27FC236}">
                <a16:creationId xmlns:a16="http://schemas.microsoft.com/office/drawing/2014/main" id="{A0FE72F6-0550-4D0E-B856-EFA908505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56637" y="46262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FE9-2803-4357-B7B0-0DFC15E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Block-scheme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C774F-54A9-414A-A79E-9E0CBBFFF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2" descr="Няма налично описание.">
            <a:extLst>
              <a:ext uri="{FF2B5EF4-FFF2-40B4-BE49-F238E27FC236}">
                <a16:creationId xmlns:a16="http://schemas.microsoft.com/office/drawing/2014/main" id="{D857A7F1-E9F0-458F-B6AA-8AD3359C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04" y="1643170"/>
            <a:ext cx="6542796" cy="317337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4A6D-5D8D-4958-9513-94A258EC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672F-484F-41DE-87EC-B9212C78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15" y="2165268"/>
            <a:ext cx="3127569" cy="1217324"/>
          </a:xfrm>
        </p:spPr>
        <p:txBody>
          <a:bodyPr/>
          <a:lstStyle/>
          <a:p>
            <a:r>
              <a:rPr lang="en-US" dirty="0"/>
              <a:t>Save events;</a:t>
            </a:r>
          </a:p>
          <a:p>
            <a:r>
              <a:rPr lang="en-US" dirty="0"/>
              <a:t>Search events;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CDB0-8A1D-4A9A-BCC7-3A4FBD0FA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7mi slaid">
            <a:hlinkClick r:id="" action="ppaction://media"/>
            <a:extLst>
              <a:ext uri="{FF2B5EF4-FFF2-40B4-BE49-F238E27FC236}">
                <a16:creationId xmlns:a16="http://schemas.microsoft.com/office/drawing/2014/main" id="{60A8930A-A4C5-4795-B833-CB00C172DD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56637" y="461531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08CB-C89F-4944-A565-55CFF0BDB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350" y="1972555"/>
            <a:ext cx="4567300" cy="1198390"/>
          </a:xfrm>
        </p:spPr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D168-8AB9-48E7-8D28-7C13688D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700" y="1676567"/>
            <a:ext cx="3546600" cy="17903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</a:p>
        </p:txBody>
      </p:sp>
      <p:pic>
        <p:nvPicPr>
          <p:cNvPr id="3076" name="Picture 4" descr="Отваряне на снимката">
            <a:extLst>
              <a:ext uri="{FF2B5EF4-FFF2-40B4-BE49-F238E27FC236}">
                <a16:creationId xmlns:a16="http://schemas.microsoft.com/office/drawing/2014/main" id="{D04DAA42-15FA-496B-8FE2-898EB9BF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0" y="1702826"/>
            <a:ext cx="1790360" cy="1790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85</Words>
  <Application>Microsoft Office PowerPoint</Application>
  <PresentationFormat>On-screen Show (16:9)</PresentationFormat>
  <Paragraphs>35</Paragraphs>
  <Slides>9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Libre Baskerville</vt:lpstr>
      <vt:lpstr>Cinzel</vt:lpstr>
      <vt:lpstr>Dolabella template</vt:lpstr>
      <vt:lpstr>The-challengers</vt:lpstr>
      <vt:lpstr>Table of contents</vt:lpstr>
      <vt:lpstr>About our team</vt:lpstr>
      <vt:lpstr>Stage of Realisation</vt:lpstr>
      <vt:lpstr> Apps/Language that we used</vt:lpstr>
      <vt:lpstr>Block-scheme</vt:lpstr>
      <vt:lpstr>Future ideas</vt:lpstr>
      <vt:lpstr>Demonstration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The-challengers</dc:title>
  <dc:creator>kameliya qneva</dc:creator>
  <cp:lastModifiedBy>kameliya qneva</cp:lastModifiedBy>
  <cp:revision>7</cp:revision>
  <dcterms:modified xsi:type="dcterms:W3CDTF">2022-02-14T16:57:03Z</dcterms:modified>
</cp:coreProperties>
</file>