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1193-D078-476F-A600-72B92E2FC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05CBA-3405-41C3-B386-CCBF40C44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8DDFD-09CB-4531-B444-DFF30F64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A9DD-2012-42D7-839A-B2E8107FB23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6FF90-26BC-4FC6-A9D5-B9F38F54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AC015-F5BB-4A6C-A57A-2BCB3E78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D1DD-86F6-4D0B-972B-6963FC88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8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B994-19EB-4EF0-8E0A-63BD67F0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5C84A-D609-4138-BE9F-4D8DCCBF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26496-207A-4331-8908-32AA2CF0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A9DD-2012-42D7-839A-B2E8107FB23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9BDD8-2F97-4CB7-B3BF-A9C2490D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C0B42-F87D-4C6B-8578-3DE92770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D1DD-86F6-4D0B-972B-6963FC88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4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0CCBA-8CF2-4E34-A641-10B5D3087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D372D-E4D2-421C-8420-56EA89022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B0320-5F38-4B76-9926-AA67CBF5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A9DD-2012-42D7-839A-B2E8107FB23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9F0F4-E5B0-48F9-92DE-4962C609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96632-CF06-4078-B183-037D04B3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D1DD-86F6-4D0B-972B-6963FC88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7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FF4E4-EE32-429F-954C-16D42C7F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F924-EE18-4228-93A4-7564C107A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9B9F-243A-40CC-9573-BD9112F0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A9DD-2012-42D7-839A-B2E8107FB23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E8358-4CEE-4E43-BCA0-95B148CA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E8710-2C90-4807-A3A2-76DCE45F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D1DD-86F6-4D0B-972B-6963FC88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0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C3B7-9C97-47FE-B92C-8F0574D8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98D03-810B-4901-8372-A798EDF1A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ACB3F-DD38-414B-B6B2-A494B912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A9DD-2012-42D7-839A-B2E8107FB23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F0F66-880A-4757-AEF1-FC2C67D0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11B7-4E27-4BD3-924A-C8B29A28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D1DD-86F6-4D0B-972B-6963FC88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F013-72AE-445F-B71C-5F618ED8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50E30-161F-4694-8FB6-425DC245C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A2FA9-C625-4E67-8704-1A0F44A66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DC17A-9DB1-4509-B180-28FC5A0A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A9DD-2012-42D7-839A-B2E8107FB23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2AE4B-C263-40F5-AB28-58A4990F5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55559-2188-4AB4-8C9D-C637242A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D1DD-86F6-4D0B-972B-6963FC88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5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549C-1802-43B5-AB21-60F781C6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4B61F-C974-47B2-B255-BA24A5BD0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A0EAC-34FA-45FB-8EE2-4FE73F036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24B818-4133-4924-AE53-7A9E479EF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10E65-AACC-44E9-8E8F-EF7CF6128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8BCB21-13CC-4E37-9A8F-E5E366C9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A9DD-2012-42D7-839A-B2E8107FB23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770CA-02AA-4951-8FF9-9B85E5254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0981C-2616-4847-8B3C-DBACC056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D1DD-86F6-4D0B-972B-6963FC88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5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ED15-0A8D-45A0-8323-869FBE51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C2C89-BF59-413D-B02D-CE531A66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A9DD-2012-42D7-839A-B2E8107FB23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F2323-A608-488D-8BAC-80950A15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6142E-B7F8-4D8F-8A4B-1BE3AEE9F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D1DD-86F6-4D0B-972B-6963FC88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71264C-F631-4DF0-B07D-C11DFAB5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A9DD-2012-42D7-839A-B2E8107FB23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D27CF-398A-4EEB-9BA6-FF8F71C0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D0983-E570-46B6-B88B-D68AFC3F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D1DD-86F6-4D0B-972B-6963FC88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2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A765-1A91-4F59-83C0-1258F1B2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B565-4C26-401C-A45F-295E62DC9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C4273-5B3F-4BB9-9D05-6589EBCD1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3C8BF-006C-4080-A0AA-E675B93E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A9DD-2012-42D7-839A-B2E8107FB23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FD739-5638-4B04-857A-66044431D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8BD36-079F-46A4-95BD-BC6E409A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D1DD-86F6-4D0B-972B-6963FC88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8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E14B-C4D0-480A-A084-277AFB64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310E7-626B-4897-8FB0-5FEABA135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3D4DB-2257-40C6-8E2F-D30AC2981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8AB7D-6EC4-4BFD-9492-82F1936A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6A9DD-2012-42D7-839A-B2E8107FB23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35ECF-A0FD-453B-86ED-6D9C2C77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BE4FE-95EF-4267-8FF1-CB00830ED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D1DD-86F6-4D0B-972B-6963FC88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1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EB802-8C61-4242-8135-F9ABB5CA5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176BE-7293-4FA4-B7C0-C16EF058E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0CA8E-7714-463D-84A6-F9211121F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6A9DD-2012-42D7-839A-B2E8107FB237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7D91C-073C-4A1F-9C2B-3320DC52B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1EAFD-95EC-4F53-8061-8ED966577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8D1DD-86F6-4D0B-972B-6963FC880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9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420FAE-8164-46D5-BEAE-9779F42F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63" y="634438"/>
            <a:ext cx="10447805" cy="60150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07673-EF5E-4D67-9B77-913B2CF9BF35}"/>
              </a:ext>
            </a:extLst>
          </p:cNvPr>
          <p:cNvSpPr txBox="1"/>
          <p:nvPr/>
        </p:nvSpPr>
        <p:spPr>
          <a:xfrm>
            <a:off x="4090737" y="2085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A147B-7BF6-4BAC-9FDF-4AD3BFE1ED42}"/>
              </a:ext>
            </a:extLst>
          </p:cNvPr>
          <p:cNvSpPr txBox="1"/>
          <p:nvPr/>
        </p:nvSpPr>
        <p:spPr>
          <a:xfrm>
            <a:off x="4780547" y="208547"/>
            <a:ext cx="240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Secure Passthrough Tab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2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992E52-47C5-4F8D-B669-C73220A98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4" y="1017695"/>
            <a:ext cx="11357811" cy="482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9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0A9F04-38BB-408C-9244-282192D70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75" y="441158"/>
            <a:ext cx="10232249" cy="597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1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F71C0F-D9EF-4C2B-8D84-28887AB2E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59" y="951533"/>
            <a:ext cx="10716126" cy="575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8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56678C-70A2-473F-9215-89F94D07B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37" y="1074821"/>
            <a:ext cx="11668171" cy="527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7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FEF6CC-CCBD-40B2-A682-DBCE55AF5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732" y="850231"/>
            <a:ext cx="11326535" cy="575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1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53BEA0-CBDA-42CE-B2A8-590029150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96" y="705852"/>
            <a:ext cx="11636946" cy="596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5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Duc Ly</dc:creator>
  <cp:lastModifiedBy>Duc Ly</cp:lastModifiedBy>
  <cp:revision>5</cp:revision>
  <dcterms:created xsi:type="dcterms:W3CDTF">2020-05-13T18:59:54Z</dcterms:created>
  <dcterms:modified xsi:type="dcterms:W3CDTF">2020-05-13T22:45:07Z</dcterms:modified>
</cp:coreProperties>
</file>