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B8FF-FFFA-4E3D-BEE2-FDF6CAF483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46D8-A9B3-49F0-9D89-CCCA51B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505" y="2447925"/>
            <a:ext cx="10782300" cy="2390774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1" cap="all" spc="-120" baseline="0">
                <a:solidFill>
                  <a:srgbClr val="203864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7513" y="4953000"/>
            <a:ext cx="9228201" cy="8913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6321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9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3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564D3C91-1182-2525-F2E5-7F7F6EA21CC0}"/>
              </a:ext>
            </a:extLst>
          </p:cNvPr>
          <p:cNvSpPr txBox="1"/>
          <p:nvPr/>
        </p:nvSpPr>
        <p:spPr>
          <a:xfrm>
            <a:off x="3670302" y="6529813"/>
            <a:ext cx="4665549" cy="258532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90000"/>
              </a:lnSpc>
              <a:defRPr sz="1400"/>
            </a:lvl1pPr>
          </a:lstStyle>
          <a:p>
            <a:r>
              <a:rPr lang="en-US" sz="1200" b="1" dirty="0">
                <a:solidFill>
                  <a:srgbClr val="2B3384"/>
                </a:solidFill>
                <a:latin typeface="+mj-lt"/>
                <a:cs typeface="Arial" panose="020B0604020202020204" pitchFamily="34" charset="0"/>
              </a:rPr>
              <a:t>GIS-Pro Boise                                  </a:t>
            </a:r>
            <a:r>
              <a:rPr sz="1200" b="1" dirty="0">
                <a:solidFill>
                  <a:srgbClr val="2B3384"/>
                </a:solidFill>
                <a:latin typeface="+mj-lt"/>
                <a:cs typeface="Arial" panose="020B0604020202020204" pitchFamily="34" charset="0"/>
              </a:rPr>
              <a:t>#GISPro</a:t>
            </a:r>
            <a:r>
              <a:rPr lang="en-US" sz="1200" b="1" dirty="0">
                <a:solidFill>
                  <a:srgbClr val="2B3384"/>
                </a:solidFill>
                <a:latin typeface="+mj-lt"/>
                <a:cs typeface="Arial" panose="020B0604020202020204" pitchFamily="34" charset="0"/>
              </a:rPr>
              <a:t>2022</a:t>
            </a:r>
            <a:endParaRPr sz="1200" b="1" dirty="0">
              <a:solidFill>
                <a:srgbClr val="2B338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B07AF-2D79-2099-A4F6-0B145242C7AB}"/>
              </a:ext>
            </a:extLst>
          </p:cNvPr>
          <p:cNvSpPr txBox="1"/>
          <p:nvPr/>
        </p:nvSpPr>
        <p:spPr>
          <a:xfrm>
            <a:off x="-5555" y="6520580"/>
            <a:ext cx="59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D95886-7D1A-4189-800E-924C2FDDB6AE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8B74A-6549-5BBA-D93C-B1D4B4CA1693}"/>
              </a:ext>
            </a:extLst>
          </p:cNvPr>
          <p:cNvSpPr txBox="1"/>
          <p:nvPr userDrawn="1"/>
        </p:nvSpPr>
        <p:spPr>
          <a:xfrm>
            <a:off x="-5555" y="6520584"/>
            <a:ext cx="59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D95886-7D1A-4189-800E-924C2FDDB6AE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pic>
        <p:nvPicPr>
          <p:cNvPr id="7" name="Picture 6" descr="Picture 3">
            <a:extLst>
              <a:ext uri="{FF2B5EF4-FFF2-40B4-BE49-F238E27FC236}">
                <a16:creationId xmlns:a16="http://schemas.microsoft.com/office/drawing/2014/main" id="{1BD7F0D2-8AE0-AD2A-39E1-3B0203123A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15905" b="14151"/>
          <a:stretch/>
        </p:blipFill>
        <p:spPr>
          <a:xfrm>
            <a:off x="555727" y="6250163"/>
            <a:ext cx="1296465" cy="576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C4AA66-94A0-5528-3AA6-68CB9335EB6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03" y="6263531"/>
            <a:ext cx="868594" cy="61000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FB7A370-A5F5-BDF1-89A2-7DC78DD5B4B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810" y="6343008"/>
            <a:ext cx="1256440" cy="4946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6FB74F-D6B6-BD1E-BB88-E7231871E79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5070" y="6309424"/>
            <a:ext cx="535745" cy="5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-120" baseline="0">
          <a:solidFill>
            <a:srgbClr val="20386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uhlmann/zuhlmann_urisa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6244-D353-C400-FA1D-6C6629AB5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Programmatic geoprocessing workflows using pandas </a:t>
            </a:r>
            <a:r>
              <a:rPr lang="en-US" dirty="0" err="1"/>
              <a:t>dataframes</a:t>
            </a:r>
            <a:r>
              <a:rPr lang="en-US" dirty="0"/>
              <a:t> in </a:t>
            </a:r>
            <a:r>
              <a:rPr lang="en-US" dirty="0" err="1"/>
              <a:t>Arcgis</a:t>
            </a:r>
            <a:r>
              <a:rPr lang="en-US" dirty="0"/>
              <a:t> pro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1815-EE31-B8D8-F01B-BA06B69F9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Zachary Uhlmann</a:t>
            </a:r>
          </a:p>
          <a:p>
            <a:r>
              <a:rPr lang="en-US" dirty="0"/>
              <a:t>uhlmannz@gmail.com</a:t>
            </a:r>
          </a:p>
          <a:p>
            <a:r>
              <a:rPr lang="en-US" dirty="0"/>
              <a:t>GIS Specialist | McMillen Jacobs Associates</a:t>
            </a:r>
          </a:p>
        </p:txBody>
      </p:sp>
    </p:spTree>
    <p:extLst>
      <p:ext uri="{BB962C8B-B14F-4D97-AF65-F5344CB8AC3E}">
        <p14:creationId xmlns:p14="http://schemas.microsoft.com/office/powerpoint/2010/main" val="312440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DFDE-A8EE-FD2E-22B9-C1AC009E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2FD0-78D0-6251-CAC6-1AC2BD96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years experience (work and school) in geospatial analysis, remote sensing, and hydrology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 User 1.5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Currently a GIS Specialist at </a:t>
            </a:r>
            <a:r>
              <a:rPr lang="en-US" i="1" dirty="0"/>
              <a:t>mid-sized heavy design build </a:t>
            </a:r>
            <a:r>
              <a:rPr lang="en-US" dirty="0"/>
              <a:t>civil engineering firm (yes, those qualifiers are very specific(!)…)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Assembled in BOISE from domestic and other NW components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9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DFDE-A8EE-FD2E-22B9-C1AC009E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2FD0-78D0-6251-CAC6-1AC2BD96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&lt;20 minutes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data and map for morel hunting in burn areas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– Data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Jupyter</a:t>
            </a:r>
            <a:r>
              <a:rPr lang="en-US" dirty="0"/>
              <a:t> Notebooks in Pro	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LET’S GO!!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DFDE-A8EE-FD2E-22B9-C1AC009E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2FD0-78D0-6251-CAC6-1AC2BD96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DATA, NOTEBOOKS AND README HERE: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Github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https://github.com/zuhlmann/zuhlmann_urisa_2022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Contact: </a:t>
            </a:r>
            <a:r>
              <a:rPr lang="en-US" dirty="0"/>
              <a:t>uhlmannz@gmail.com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7633"/>
      </p:ext>
    </p:extLst>
  </p:cSld>
  <p:clrMapOvr>
    <a:masterClrMapping/>
  </p:clrMapOvr>
</p:sld>
</file>

<file path=ppt/theme/theme1.xml><?xml version="1.0" encoding="utf-8"?>
<a:theme xmlns:a="http://schemas.openxmlformats.org/drawingml/2006/main" name="GISPr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SPro" id="{9AA623EA-40B4-403F-A8C9-5ABD492C5F53}" vid="{B58AB185-5280-4877-A9E6-EC5138D93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GISPro</Template>
  <TotalTime>2043</TotalTime>
  <Words>140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GISPro</vt:lpstr>
      <vt:lpstr>Programmatic geoprocessing workflows using pandas dataframes in Arcgis pro notebooks</vt:lpstr>
      <vt:lpstr>Introduction</vt:lpstr>
      <vt:lpstr>Pro Exercise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Lopez-Rogina</dc:creator>
  <cp:lastModifiedBy>Uhlmann, Zachary</cp:lastModifiedBy>
  <cp:revision>9</cp:revision>
  <dcterms:created xsi:type="dcterms:W3CDTF">2022-08-04T17:05:42Z</dcterms:created>
  <dcterms:modified xsi:type="dcterms:W3CDTF">2022-10-04T16:03:31Z</dcterms:modified>
</cp:coreProperties>
</file>