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5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기말과제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0865" y="5857606"/>
            <a:ext cx="441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2217110228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임동우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2217110229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임신홍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2017110243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황인욱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06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0500"/>
            <a:ext cx="28575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500"/>
            <a:ext cx="3238500" cy="2724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87" y="247650"/>
            <a:ext cx="2847975" cy="2943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3795368"/>
            <a:ext cx="821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이름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컬러인식인공지능모터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제품의 구상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인식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만들어서 색깔 별로 다르게 회전하는 모터를 만든다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인식이 학습된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아두이노와의 통신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- 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인식한 색깔의 정보를 바탕으로 모터의 출력 제어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29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287998"/>
            <a:ext cx="5667375" cy="525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07156" y="5848110"/>
            <a:ext cx="1186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초록색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노란색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빨간색 각각의 색깔을 인공지능이 스스로 구분하여 초록색을 인식하면 안전상태로 판단하여 모터가 빠르게 회전하고 노란색을 인식하면 경고 상태로 판단하여 모터가 느리게 회전하고 빨간색을 인식하면 위험상태로 판단하여 모터가 정지하게 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058150" y="54507"/>
            <a:ext cx="1562100" cy="634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4349" y="245032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전원</a:t>
            </a:r>
            <a:r>
              <a:rPr lang="en-US" altLang="ko-KR" sz="1200" dirty="0"/>
              <a:t>OFF:</a:t>
            </a:r>
            <a:r>
              <a:rPr lang="ko-KR" altLang="en-US" sz="1200" dirty="0"/>
              <a:t>카메라</a:t>
            </a:r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582025" y="709584"/>
            <a:ext cx="514350" cy="409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8075" y="1169948"/>
            <a:ext cx="2762250" cy="3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8075" y="1232614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카메라 촬영시 </a:t>
            </a:r>
            <a:r>
              <a:rPr lang="en-US" altLang="ko-KR" sz="1400" dirty="0"/>
              <a:t>AI</a:t>
            </a:r>
            <a:r>
              <a:rPr lang="ko-KR" altLang="en-US" sz="1400" dirty="0"/>
              <a:t>프로그램에 송출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8582025" y="1600516"/>
            <a:ext cx="514350" cy="400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7653337" y="2060691"/>
            <a:ext cx="2371725" cy="10138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10537" y="2050393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20036" y="2267352"/>
            <a:ext cx="181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sz="1000" dirty="0"/>
              <a:t>카메라에 의해 투입된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화면이 어느색에 가까운가</a:t>
            </a:r>
            <a:r>
              <a:rPr lang="en-US" altLang="ko-KR" sz="1000" dirty="0"/>
              <a:t>?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6" idx="1"/>
          </p:cNvCxnSpPr>
          <p:nvPr/>
        </p:nvCxnSpPr>
        <p:spPr>
          <a:xfrm rot="10800000" flipV="1">
            <a:off x="6810375" y="2567617"/>
            <a:ext cx="842962" cy="947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</p:cNvCxnSpPr>
          <p:nvPr/>
        </p:nvCxnSpPr>
        <p:spPr>
          <a:xfrm>
            <a:off x="10025062" y="2567618"/>
            <a:ext cx="938213" cy="947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  <a:endCxn id="16" idx="2"/>
          </p:cNvCxnSpPr>
          <p:nvPr/>
        </p:nvCxnSpPr>
        <p:spPr>
          <a:xfrm>
            <a:off x="8839200" y="3074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</p:cNvCxnSpPr>
          <p:nvPr/>
        </p:nvCxnSpPr>
        <p:spPr>
          <a:xfrm>
            <a:off x="8839200" y="3074545"/>
            <a:ext cx="0" cy="4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15075" y="3514724"/>
            <a:ext cx="1028700" cy="6466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24849" y="3542284"/>
            <a:ext cx="1028700" cy="61912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10825" y="3514724"/>
            <a:ext cx="1028700" cy="64668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1" idx="0"/>
            <a:endCxn id="16" idx="2"/>
          </p:cNvCxnSpPr>
          <p:nvPr/>
        </p:nvCxnSpPr>
        <p:spPr>
          <a:xfrm flipV="1">
            <a:off x="8839199" y="3074545"/>
            <a:ext cx="1" cy="4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15075" y="351472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위험결과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10560" y="3574848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경고결과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15584" y="354228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안전결과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53" name="아래쪽 화살표 52"/>
          <p:cNvSpPr/>
          <p:nvPr/>
        </p:nvSpPr>
        <p:spPr>
          <a:xfrm>
            <a:off x="666750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8662985" y="421840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1076325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041231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017666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17931" y="4640553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1231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모터정지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15285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모터저속회전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13169" y="4633052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ko-KR" altLang="en-US" dirty="0"/>
              <a:t> 모터고속회전</a:t>
            </a:r>
          </a:p>
        </p:txBody>
      </p:sp>
    </p:spTree>
    <p:extLst>
      <p:ext uri="{BB962C8B-B14F-4D97-AF65-F5344CB8AC3E}">
        <p14:creationId xmlns:p14="http://schemas.microsoft.com/office/powerpoint/2010/main" val="22162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BC30-A200-49A5-BE7A-7B6E6BF6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프로젝트의 실패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76DEF-51A2-4ABD-8566-E8E4A0B7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39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1.AI </a:t>
            </a:r>
            <a:r>
              <a:rPr lang="ko-KR" altLang="en-US" dirty="0"/>
              <a:t>정확도가 부족하다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정확도를 올리기 위해서는 많은 양의 데이터가 필요하다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만약 동시에 두가지 이상의 색이 들어오면 어떤 색을 우선할지에  대한 문제점이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79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2F73-C8B9-442B-86CE-63692D92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차선책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E9F2B-0F01-4031-B3CE-C0FFF872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음성인식을 이용한 간단한 감정표현</a:t>
            </a:r>
            <a:r>
              <a:rPr lang="en-US" altLang="ko-KR" dirty="0"/>
              <a:t>(</a:t>
            </a:r>
            <a:r>
              <a:rPr lang="ko-KR" altLang="en-US" dirty="0"/>
              <a:t>램프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특정한 단어를 말하고 </a:t>
            </a:r>
            <a:r>
              <a:rPr lang="en-US" altLang="ko-KR" dirty="0"/>
              <a:t>AI</a:t>
            </a:r>
            <a:r>
              <a:rPr lang="ko-KR" altLang="en-US" dirty="0"/>
              <a:t>가 단어에 대한 값을 아두이노로 전송하여 </a:t>
            </a:r>
            <a:r>
              <a:rPr lang="ko-KR" altLang="en-US" dirty="0" smtClean="0"/>
              <a:t>도트매트릭스로 </a:t>
            </a:r>
            <a:r>
              <a:rPr lang="ko-KR" altLang="en-US" dirty="0"/>
              <a:t>간단한 표정을 짓게한다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16A39-76CA-4DCE-9C82-DE046965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82" y="3142985"/>
            <a:ext cx="28575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AAF998-DA2A-4894-A340-A8CA31C2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3142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5DE46-B63A-4548-8A09-039EC40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프로젝트의 실패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36B61-8F0A-48D4-851F-9E07564D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1.AI</a:t>
            </a:r>
            <a:r>
              <a:rPr lang="ko-KR" altLang="en-US" dirty="0"/>
              <a:t>를 만들다 보니 구글에서 제공되는 </a:t>
            </a:r>
            <a:r>
              <a:rPr lang="en-US" altLang="ko-KR" dirty="0"/>
              <a:t>API</a:t>
            </a:r>
            <a:r>
              <a:rPr lang="ko-KR" altLang="en-US" dirty="0"/>
              <a:t>를 사용하면 단순 조건 </a:t>
            </a:r>
            <a:r>
              <a:rPr lang="en-US" altLang="ko-KR" dirty="0"/>
              <a:t>IF</a:t>
            </a:r>
            <a:r>
              <a:rPr lang="ko-KR" altLang="en-US" dirty="0"/>
              <a:t>문이 되어버린다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음성인식 </a:t>
            </a:r>
            <a:r>
              <a:rPr lang="en-US" altLang="ko-KR" dirty="0"/>
              <a:t>AI</a:t>
            </a:r>
            <a:r>
              <a:rPr lang="ko-KR" altLang="en-US" dirty="0"/>
              <a:t>를 학습시키고 동작 시키려고 하니 많은 양의 데이터가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참고자료</a:t>
            </a:r>
            <a:r>
              <a:rPr lang="en-US" altLang="ko-KR" dirty="0"/>
              <a:t>,</a:t>
            </a:r>
            <a:r>
              <a:rPr lang="ko-KR" altLang="en-US" dirty="0"/>
              <a:t>소스가 부족하여 제작에 차질이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10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8556-BF56-4BBF-BCB3-6AC4FEB7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차선책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01F2-A5F6-48B7-A146-C5730A03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색깔 인식 </a:t>
            </a:r>
            <a:r>
              <a:rPr lang="en-US" altLang="ko-KR" dirty="0"/>
              <a:t>AI</a:t>
            </a:r>
          </a:p>
          <a:p>
            <a:r>
              <a:rPr lang="ko-KR" altLang="en-US" dirty="0"/>
              <a:t>제품의구상</a:t>
            </a:r>
            <a:r>
              <a:rPr lang="en-US" altLang="ko-KR" dirty="0"/>
              <a:t>:</a:t>
            </a:r>
            <a:r>
              <a:rPr lang="ko-KR" altLang="en-US" dirty="0"/>
              <a:t>색깔 인식 </a:t>
            </a:r>
            <a:r>
              <a:rPr lang="en-US" altLang="ko-KR" dirty="0"/>
              <a:t>AI</a:t>
            </a:r>
            <a:r>
              <a:rPr lang="ko-KR" altLang="en-US" dirty="0"/>
              <a:t>를 만들어 </a:t>
            </a:r>
            <a:r>
              <a:rPr lang="ko-KR" altLang="en-US" dirty="0" err="1"/>
              <a:t>색깔별로</a:t>
            </a:r>
            <a:r>
              <a:rPr lang="ko-KR" altLang="en-US" dirty="0"/>
              <a:t>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동작을 제어한다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 작품의 단점을 보완하고자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AI</a:t>
            </a:r>
            <a:r>
              <a:rPr lang="ko-KR" altLang="en-US" dirty="0" smtClean="0"/>
              <a:t>의 정확도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많은 양의 사진을 추가하여 정확도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학습을 통하여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이상의 색깔도 </a:t>
            </a:r>
            <a:r>
              <a:rPr lang="ko-KR" altLang="en-US" dirty="0" err="1" smtClean="0"/>
              <a:t>판별할려고함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사람이라는 변수 요소들을 새로운 클래스로 만들어 예외 </a:t>
            </a:r>
            <a:r>
              <a:rPr lang="ko-KR" altLang="en-US" smtClean="0"/>
              <a:t>클래스로 지정함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4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40AC15D-AB6D-43EC-8704-E87D7B6DF8F7}"/>
              </a:ext>
            </a:extLst>
          </p:cNvPr>
          <p:cNvSpPr/>
          <p:nvPr/>
        </p:nvSpPr>
        <p:spPr>
          <a:xfrm>
            <a:off x="4840817" y="0"/>
            <a:ext cx="1562100" cy="634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19FAF9-21BF-429E-B964-27A1FC2F41B8}"/>
              </a:ext>
            </a:extLst>
          </p:cNvPr>
          <p:cNvSpPr txBox="1"/>
          <p:nvPr/>
        </p:nvSpPr>
        <p:spPr>
          <a:xfrm>
            <a:off x="4917016" y="190525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전원</a:t>
            </a:r>
            <a:r>
              <a:rPr lang="en-US" altLang="ko-KR" sz="1200" dirty="0"/>
              <a:t>OFF:</a:t>
            </a:r>
            <a:r>
              <a:rPr lang="ko-KR" altLang="en-US" sz="1200" dirty="0"/>
              <a:t>카메라</a:t>
            </a:r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35" name="아래쪽 화살표 11">
            <a:extLst>
              <a:ext uri="{FF2B5EF4-FFF2-40B4-BE49-F238E27FC236}">
                <a16:creationId xmlns:a16="http://schemas.microsoft.com/office/drawing/2014/main" id="{5FB74D27-3F98-48D5-B3C6-4C48CB393D2D}"/>
              </a:ext>
            </a:extLst>
          </p:cNvPr>
          <p:cNvSpPr/>
          <p:nvPr/>
        </p:nvSpPr>
        <p:spPr>
          <a:xfrm>
            <a:off x="5364692" y="655077"/>
            <a:ext cx="514350" cy="409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9B109A-5EDF-4DDA-8057-20B77623D893}"/>
              </a:ext>
            </a:extLst>
          </p:cNvPr>
          <p:cNvSpPr/>
          <p:nvPr/>
        </p:nvSpPr>
        <p:spPr>
          <a:xfrm>
            <a:off x="4240742" y="1115441"/>
            <a:ext cx="2762250" cy="3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7A65E-22F1-4AE4-A05A-3BD1A24B52CE}"/>
              </a:ext>
            </a:extLst>
          </p:cNvPr>
          <p:cNvSpPr txBox="1"/>
          <p:nvPr/>
        </p:nvSpPr>
        <p:spPr>
          <a:xfrm>
            <a:off x="4240742" y="1178107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카메라 촬영시 </a:t>
            </a:r>
            <a:r>
              <a:rPr lang="en-US" altLang="ko-KR" sz="1400" dirty="0"/>
              <a:t>AI</a:t>
            </a:r>
            <a:r>
              <a:rPr lang="ko-KR" altLang="en-US" sz="1400" dirty="0"/>
              <a:t>프로그램에 송출</a:t>
            </a:r>
          </a:p>
        </p:txBody>
      </p:sp>
      <p:sp>
        <p:nvSpPr>
          <p:cNvPr id="38" name="아래쪽 화살표 14">
            <a:extLst>
              <a:ext uri="{FF2B5EF4-FFF2-40B4-BE49-F238E27FC236}">
                <a16:creationId xmlns:a16="http://schemas.microsoft.com/office/drawing/2014/main" id="{F1476211-9833-4437-80F7-275D362CEF8D}"/>
              </a:ext>
            </a:extLst>
          </p:cNvPr>
          <p:cNvSpPr/>
          <p:nvPr/>
        </p:nvSpPr>
        <p:spPr>
          <a:xfrm>
            <a:off x="5364692" y="1546009"/>
            <a:ext cx="514350" cy="400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7CF984FE-F572-4CDA-BEE6-5EB4097D3E6F}"/>
              </a:ext>
            </a:extLst>
          </p:cNvPr>
          <p:cNvSpPr/>
          <p:nvPr/>
        </p:nvSpPr>
        <p:spPr>
          <a:xfrm>
            <a:off x="4436004" y="2006184"/>
            <a:ext cx="2371725" cy="10138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52B8A0-F177-46AE-ABA1-02E301F27156}"/>
              </a:ext>
            </a:extLst>
          </p:cNvPr>
          <p:cNvSpPr txBox="1"/>
          <p:nvPr/>
        </p:nvSpPr>
        <p:spPr>
          <a:xfrm>
            <a:off x="4893204" y="199588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AI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75B19-9C7C-40F4-B139-2EA4524A3089}"/>
              </a:ext>
            </a:extLst>
          </p:cNvPr>
          <p:cNvSpPr txBox="1"/>
          <p:nvPr/>
        </p:nvSpPr>
        <p:spPr>
          <a:xfrm>
            <a:off x="4702703" y="2212845"/>
            <a:ext cx="1814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000" dirty="0"/>
              <a:t>카메라에 의해 투입된 색깔 의 비중이 어느게 더 큰가</a:t>
            </a:r>
            <a:r>
              <a:rPr lang="en-US" altLang="ko-KR" sz="1000" dirty="0"/>
              <a:t>?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ko-KR" altLang="en-US" dirty="0"/>
          </a:p>
        </p:txBody>
      </p:sp>
      <p:cxnSp>
        <p:nvCxnSpPr>
          <p:cNvPr id="42" name="꺾인 연결선 19">
            <a:extLst>
              <a:ext uri="{FF2B5EF4-FFF2-40B4-BE49-F238E27FC236}">
                <a16:creationId xmlns:a16="http://schemas.microsoft.com/office/drawing/2014/main" id="{AE56D8F6-4C61-45C3-8D65-B462C7595322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3593042" y="2513110"/>
            <a:ext cx="842962" cy="947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23">
            <a:extLst>
              <a:ext uri="{FF2B5EF4-FFF2-40B4-BE49-F238E27FC236}">
                <a16:creationId xmlns:a16="http://schemas.microsoft.com/office/drawing/2014/main" id="{D1F12547-212B-49AB-82BF-9904BB227961}"/>
              </a:ext>
            </a:extLst>
          </p:cNvPr>
          <p:cNvCxnSpPr>
            <a:stCxn id="39" idx="3"/>
          </p:cNvCxnSpPr>
          <p:nvPr/>
        </p:nvCxnSpPr>
        <p:spPr>
          <a:xfrm>
            <a:off x="6807729" y="2513111"/>
            <a:ext cx="938213" cy="947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EE90DB-9703-4B1B-859F-46E6594E776D}"/>
              </a:ext>
            </a:extLst>
          </p:cNvPr>
          <p:cNvCxnSpPr>
            <a:stCxn id="39" idx="2"/>
            <a:endCxn id="39" idx="2"/>
          </p:cNvCxnSpPr>
          <p:nvPr/>
        </p:nvCxnSpPr>
        <p:spPr>
          <a:xfrm>
            <a:off x="5621867" y="30200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CF3F83A-77CE-43D5-ABA7-6098C62045FB}"/>
              </a:ext>
            </a:extLst>
          </p:cNvPr>
          <p:cNvCxnSpPr>
            <a:stCxn id="39" idx="2"/>
          </p:cNvCxnSpPr>
          <p:nvPr/>
        </p:nvCxnSpPr>
        <p:spPr>
          <a:xfrm>
            <a:off x="5621867" y="3020038"/>
            <a:ext cx="0" cy="4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44C706-AC20-42B1-A63F-32FAB49AA0B8}"/>
              </a:ext>
            </a:extLst>
          </p:cNvPr>
          <p:cNvSpPr/>
          <p:nvPr/>
        </p:nvSpPr>
        <p:spPr>
          <a:xfrm>
            <a:off x="3097742" y="3460217"/>
            <a:ext cx="1028700" cy="64668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172817-900B-40C9-996E-507F8E74B068}"/>
              </a:ext>
            </a:extLst>
          </p:cNvPr>
          <p:cNvSpPr/>
          <p:nvPr/>
        </p:nvSpPr>
        <p:spPr>
          <a:xfrm>
            <a:off x="5107516" y="3487777"/>
            <a:ext cx="1028700" cy="619126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33A62B-F851-4E6C-9DDC-CB15E34C9450}"/>
              </a:ext>
            </a:extLst>
          </p:cNvPr>
          <p:cNvSpPr/>
          <p:nvPr/>
        </p:nvSpPr>
        <p:spPr>
          <a:xfrm>
            <a:off x="7193492" y="3460217"/>
            <a:ext cx="1028700" cy="646686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746EEF-0653-443C-B4A9-DEC24591F236}"/>
              </a:ext>
            </a:extLst>
          </p:cNvPr>
          <p:cNvCxnSpPr>
            <a:stCxn id="47" idx="0"/>
            <a:endCxn id="39" idx="2"/>
          </p:cNvCxnSpPr>
          <p:nvPr/>
        </p:nvCxnSpPr>
        <p:spPr>
          <a:xfrm flipV="1">
            <a:off x="5621866" y="3020038"/>
            <a:ext cx="1" cy="4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7B616E79-4A4B-4400-9402-1F2723216222}"/>
              </a:ext>
            </a:extLst>
          </p:cNvPr>
          <p:cNvSpPr/>
          <p:nvPr/>
        </p:nvSpPr>
        <p:spPr>
          <a:xfrm>
            <a:off x="3450167" y="415718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FF58C6A-A7A3-4739-BA39-CE95B024D0BB}"/>
              </a:ext>
            </a:extLst>
          </p:cNvPr>
          <p:cNvSpPr/>
          <p:nvPr/>
        </p:nvSpPr>
        <p:spPr>
          <a:xfrm>
            <a:off x="5445652" y="4163897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E7750FCB-0250-4980-B8A4-2EE3F84B7145}"/>
              </a:ext>
            </a:extLst>
          </p:cNvPr>
          <p:cNvSpPr/>
          <p:nvPr/>
        </p:nvSpPr>
        <p:spPr>
          <a:xfrm>
            <a:off x="7545917" y="415718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BCE0D-0C51-45CE-94C7-C1C357606EB6}"/>
              </a:ext>
            </a:extLst>
          </p:cNvPr>
          <p:cNvSpPr/>
          <p:nvPr/>
        </p:nvSpPr>
        <p:spPr>
          <a:xfrm>
            <a:off x="2823898" y="4578545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54010F-1EE7-47DA-9E8E-78C0BE26CC60}"/>
              </a:ext>
            </a:extLst>
          </p:cNvPr>
          <p:cNvSpPr/>
          <p:nvPr/>
        </p:nvSpPr>
        <p:spPr>
          <a:xfrm>
            <a:off x="4800333" y="4578545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D0E861-A65B-4712-B5B0-E9DBD7C9063D}"/>
              </a:ext>
            </a:extLst>
          </p:cNvPr>
          <p:cNvSpPr/>
          <p:nvPr/>
        </p:nvSpPr>
        <p:spPr>
          <a:xfrm>
            <a:off x="6900598" y="4586046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DC8F21-C872-4880-970C-7F3ED7F4B9B1}"/>
              </a:ext>
            </a:extLst>
          </p:cNvPr>
          <p:cNvSpPr txBox="1"/>
          <p:nvPr/>
        </p:nvSpPr>
        <p:spPr>
          <a:xfrm>
            <a:off x="2823898" y="4586046"/>
            <a:ext cx="161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제어예정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046D7-2F44-4306-ADB6-A74A2B0A8BBD}"/>
              </a:ext>
            </a:extLst>
          </p:cNvPr>
          <p:cNvSpPr txBox="1"/>
          <p:nvPr/>
        </p:nvSpPr>
        <p:spPr>
          <a:xfrm>
            <a:off x="0" y="56360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카메라에 의해 투입된 색깔의 비중이 어떤색깔이 더 큰지를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스스로 판단하여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비중이 높은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색깔별로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다른 신호를 보내어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아두이노를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제어할 예정입니다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C8F21-C872-4880-970C-7F3ED7F4B9B1}"/>
              </a:ext>
            </a:extLst>
          </p:cNvPr>
          <p:cNvSpPr txBox="1"/>
          <p:nvPr/>
        </p:nvSpPr>
        <p:spPr>
          <a:xfrm>
            <a:off x="4812886" y="4578545"/>
            <a:ext cx="161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제어예정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DC8F21-C872-4880-970C-7F3ED7F4B9B1}"/>
              </a:ext>
            </a:extLst>
          </p:cNvPr>
          <p:cNvSpPr txBox="1"/>
          <p:nvPr/>
        </p:nvSpPr>
        <p:spPr>
          <a:xfrm>
            <a:off x="6939889" y="4570722"/>
            <a:ext cx="161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제어예정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76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7942" cy="68580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2" y="0"/>
            <a:ext cx="6974058" cy="3441469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3" y="3441469"/>
            <a:ext cx="69740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57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341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Calibri</vt:lpstr>
      <vt:lpstr>Calibri Light</vt:lpstr>
      <vt:lpstr>Wingdings 2</vt:lpstr>
      <vt:lpstr>HDOfficeLightV0</vt:lpstr>
      <vt:lpstr>AI제어실습</vt:lpstr>
      <vt:lpstr>PowerPoint 프레젠테이션</vt:lpstr>
      <vt:lpstr>PowerPoint 프레젠테이션</vt:lpstr>
      <vt:lpstr>위 프로젝트의 실패 원인</vt:lpstr>
      <vt:lpstr>차선책</vt:lpstr>
      <vt:lpstr>위 프로젝트의 실패 원인</vt:lpstr>
      <vt:lpstr>차선책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sp</cp:lastModifiedBy>
  <cp:revision>26</cp:revision>
  <dcterms:created xsi:type="dcterms:W3CDTF">2022-10-27T06:43:54Z</dcterms:created>
  <dcterms:modified xsi:type="dcterms:W3CDTF">2022-11-22T05:21:50Z</dcterms:modified>
</cp:coreProperties>
</file>