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enney.n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Shooter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Unity 3D engine</a:t>
            </a:r>
          </a:p>
          <a:p>
            <a:r>
              <a:rPr lang="en-US" dirty="0"/>
              <a:t>Ren Sheng</a:t>
            </a:r>
          </a:p>
        </p:txBody>
      </p:sp>
    </p:spTree>
    <p:extLst>
      <p:ext uri="{BB962C8B-B14F-4D97-AF65-F5344CB8AC3E}">
        <p14:creationId xmlns:p14="http://schemas.microsoft.com/office/powerpoint/2010/main" val="14164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UIs-Score/HP/</a:t>
            </a:r>
            <a:r>
              <a:rPr lang="en-US" dirty="0" err="1"/>
              <a:t>LaserLevelKeeper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22" y="1270000"/>
            <a:ext cx="8891943" cy="5449220"/>
          </a:xfrm>
        </p:spPr>
      </p:pic>
    </p:spTree>
    <p:extLst>
      <p:ext uri="{BB962C8B-B14F-4D97-AF65-F5344CB8AC3E}">
        <p14:creationId xmlns:p14="http://schemas.microsoft.com/office/powerpoint/2010/main" val="367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for Different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284" y="1270000"/>
            <a:ext cx="8788851" cy="5386042"/>
          </a:xfrm>
        </p:spPr>
      </p:pic>
    </p:spTree>
    <p:extLst>
      <p:ext uri="{BB962C8B-B14F-4D97-AF65-F5344CB8AC3E}">
        <p14:creationId xmlns:p14="http://schemas.microsoft.com/office/powerpoint/2010/main" val="262734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 Sheng</a:t>
            </a:r>
          </a:p>
        </p:txBody>
      </p:sp>
    </p:spTree>
    <p:extLst>
      <p:ext uri="{BB962C8B-B14F-4D97-AF65-F5344CB8AC3E}">
        <p14:creationId xmlns:p14="http://schemas.microsoft.com/office/powerpoint/2010/main" val="25586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Space Shooter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this?	</a:t>
            </a:r>
          </a:p>
          <a:p>
            <a:pPr marL="0" indent="0">
              <a:buNone/>
            </a:pPr>
            <a:r>
              <a:rPr lang="en-US" dirty="0"/>
              <a:t>	-A 2D space shooting game.</a:t>
            </a:r>
          </a:p>
          <a:p>
            <a:r>
              <a:rPr lang="en-US" dirty="0"/>
              <a:t>What is the goal of make this game?			</a:t>
            </a:r>
          </a:p>
          <a:p>
            <a:pPr marL="0" indent="0">
              <a:buNone/>
            </a:pPr>
            <a:r>
              <a:rPr lang="en-US" dirty="0"/>
              <a:t>	-For player to have fun.</a:t>
            </a:r>
          </a:p>
          <a:p>
            <a:r>
              <a:rPr lang="en-US" dirty="0"/>
              <a:t>What platform does it support?</a:t>
            </a:r>
          </a:p>
          <a:p>
            <a:pPr marL="0" indent="0">
              <a:buNone/>
            </a:pPr>
            <a:r>
              <a:rPr lang="en-US" dirty="0"/>
              <a:t>	-PC, Android(API24), </a:t>
            </a:r>
            <a:r>
              <a:rPr lang="en-US" dirty="0" err="1"/>
              <a:t>WebGL</a:t>
            </a:r>
            <a:r>
              <a:rPr lang="en-US" dirty="0"/>
              <a:t>.</a:t>
            </a:r>
          </a:p>
          <a:p>
            <a:r>
              <a:rPr lang="en-US" dirty="0"/>
              <a:t>Is it hard to make this game?</a:t>
            </a:r>
          </a:p>
          <a:p>
            <a:pPr marL="0" indent="0">
              <a:buNone/>
            </a:pPr>
            <a:r>
              <a:rPr lang="en-US" dirty="0"/>
              <a:t>	-No.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19" y="1930400"/>
            <a:ext cx="6449127" cy="36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 and sound are download from </a:t>
            </a:r>
            <a:r>
              <a:rPr lang="en-US" dirty="0">
                <a:hlinkClick r:id="rId2"/>
              </a:rPr>
              <a:t>www.kenney.nl</a:t>
            </a:r>
            <a:endParaRPr lang="en-US" dirty="0"/>
          </a:p>
          <a:p>
            <a:r>
              <a:rPr lang="en-US" dirty="0"/>
              <a:t>Credit to Kenney or </a:t>
            </a:r>
            <a:r>
              <a:rPr lang="en-US" dirty="0">
                <a:hlinkClick r:id="rId2"/>
              </a:rPr>
              <a:t>www.kenney.nl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8" y="3428999"/>
            <a:ext cx="5395469" cy="2302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149" y="3292353"/>
            <a:ext cx="2224858" cy="17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Engine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378" y="1270000"/>
            <a:ext cx="7940857" cy="4861654"/>
          </a:xfrm>
        </p:spPr>
      </p:pic>
    </p:spTree>
    <p:extLst>
      <p:ext uri="{BB962C8B-B14F-4D97-AF65-F5344CB8AC3E}">
        <p14:creationId xmlns:p14="http://schemas.microsoft.com/office/powerpoint/2010/main" val="563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4162"/>
            <a:ext cx="4219344" cy="23700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1571732"/>
            <a:ext cx="4260574" cy="237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999694"/>
            <a:ext cx="4219344" cy="2378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609" y="3999694"/>
            <a:ext cx="4313583" cy="24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 and </a:t>
            </a:r>
            <a:r>
              <a:rPr lang="en-US" dirty="0" err="1"/>
              <a:t>LevelManager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7736"/>
            <a:ext cx="4921526" cy="506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80" y="2701248"/>
            <a:ext cx="6023924" cy="390276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980" y="1270000"/>
            <a:ext cx="8944951" cy="5481703"/>
          </a:xfrm>
        </p:spPr>
      </p:pic>
    </p:spTree>
    <p:extLst>
      <p:ext uri="{BB962C8B-B14F-4D97-AF65-F5344CB8AC3E}">
        <p14:creationId xmlns:p14="http://schemas.microsoft.com/office/powerpoint/2010/main" val="29759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EnemySpawner</a:t>
            </a:r>
            <a:r>
              <a:rPr lang="en-US" dirty="0"/>
              <a:t> and </a:t>
            </a:r>
            <a:r>
              <a:rPr lang="en-US" dirty="0" err="1"/>
              <a:t>EnemyBehaviour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803526"/>
            <a:ext cx="10772544" cy="4407531"/>
          </a:xfrm>
        </p:spPr>
      </p:pic>
    </p:spTree>
    <p:extLst>
      <p:ext uri="{BB962C8B-B14F-4D97-AF65-F5344CB8AC3E}">
        <p14:creationId xmlns:p14="http://schemas.microsoft.com/office/powerpoint/2010/main" val="2984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995" y="1358863"/>
            <a:ext cx="8009466" cy="4908414"/>
          </a:xfrm>
        </p:spPr>
      </p:pic>
    </p:spTree>
    <p:extLst>
      <p:ext uri="{BB962C8B-B14F-4D97-AF65-F5344CB8AC3E}">
        <p14:creationId xmlns:p14="http://schemas.microsoft.com/office/powerpoint/2010/main" val="16278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51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Space Shooter</vt:lpstr>
      <vt:lpstr>About the Space Shooter</vt:lpstr>
      <vt:lpstr>Assets</vt:lpstr>
      <vt:lpstr>Unity Engine</vt:lpstr>
      <vt:lpstr>Scenes</vt:lpstr>
      <vt:lpstr>Menus and LevelManager</vt:lpstr>
      <vt:lpstr>PlayerController</vt:lpstr>
      <vt:lpstr>EnemySpawner and EnemyBehaviour</vt:lpstr>
      <vt:lpstr>Items</vt:lpstr>
      <vt:lpstr>UIs-Score/HP/LaserLevelKeeper</vt:lpstr>
      <vt:lpstr>Build for Different Platform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Ren Sheng</dc:creator>
  <cp:lastModifiedBy>Ren Sheng</cp:lastModifiedBy>
  <cp:revision>7</cp:revision>
  <dcterms:created xsi:type="dcterms:W3CDTF">2016-07-06T05:31:23Z</dcterms:created>
  <dcterms:modified xsi:type="dcterms:W3CDTF">2016-07-08T01:05:54Z</dcterms:modified>
</cp:coreProperties>
</file>