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53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73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0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373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81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45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02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72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07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22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16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58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1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6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8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7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E80595-6005-49C3-B2F5-5357107FA665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2D7EB0-160C-48E1-AA99-83B81B4E1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10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Branches in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35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git-scm.com/figures/18333fig0319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519" y="1235361"/>
            <a:ext cx="8281021" cy="47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29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git-scm.com/figures/18333fig0320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821748"/>
            <a:ext cx="4952785" cy="51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git-scm.com/figures/18333fig0321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830" y="821748"/>
            <a:ext cx="3482176" cy="51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14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086" y="517237"/>
            <a:ext cx="9905998" cy="1905000"/>
          </a:xfrm>
        </p:spPr>
        <p:txBody>
          <a:bodyPr/>
          <a:lstStyle/>
          <a:p>
            <a:r>
              <a:rPr lang="en-US" dirty="0" smtClean="0"/>
              <a:t>Remote Branches</a:t>
            </a:r>
            <a:endParaRPr lang="ru-RU" dirty="0"/>
          </a:p>
        </p:txBody>
      </p:sp>
      <p:pic>
        <p:nvPicPr>
          <p:cNvPr id="11266" name="Picture 2" descr="https://git-scm.com/figures/18333fig032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75" y="1991447"/>
            <a:ext cx="4762500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9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git-scm.com/figures/18333fig032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" y="1395412"/>
            <a:ext cx="6162100" cy="447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git-scm.com/figures/18333fig0324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28" y="1060504"/>
            <a:ext cx="47625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9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git-scm.com/figures/18333fig0325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8" y="442334"/>
            <a:ext cx="5247635" cy="439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git-scm.com/figures/18333fig0326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11" y="442333"/>
            <a:ext cx="5247635" cy="439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38" y="5233937"/>
            <a:ext cx="5395480" cy="9780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907" y="5233938"/>
            <a:ext cx="5817529" cy="8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6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BRANCHES?</a:t>
            </a:r>
            <a:endParaRPr lang="ru-RU" dirty="0"/>
          </a:p>
        </p:txBody>
      </p:sp>
      <p:pic>
        <p:nvPicPr>
          <p:cNvPr id="1026" name="Picture 2" descr="https://git-scm.com/figures/18333fig0303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59" y="2773218"/>
            <a:ext cx="5423143" cy="272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29" y="2033154"/>
            <a:ext cx="5432628" cy="505980"/>
          </a:xfrm>
          <a:prstGeom prst="rect">
            <a:avLst/>
          </a:prstGeom>
        </p:spPr>
      </p:pic>
      <p:pic>
        <p:nvPicPr>
          <p:cNvPr id="1030" name="Picture 6" descr="https://git-scm.com/figures/18333fig0305-t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629" y="2773218"/>
            <a:ext cx="5432628" cy="378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01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93" y="517813"/>
            <a:ext cx="6164893" cy="572078"/>
          </a:xfrm>
          <a:prstGeom prst="rect">
            <a:avLst/>
          </a:prstGeom>
        </p:spPr>
      </p:pic>
      <p:pic>
        <p:nvPicPr>
          <p:cNvPr id="2050" name="Picture 2" descr="https://git-scm.com/figures/18333fig0306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34" y="1260907"/>
            <a:ext cx="6137409" cy="485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4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4" y="555768"/>
            <a:ext cx="6412490" cy="792731"/>
          </a:xfrm>
          <a:prstGeom prst="rect">
            <a:avLst/>
          </a:prstGeom>
        </p:spPr>
      </p:pic>
      <p:pic>
        <p:nvPicPr>
          <p:cNvPr id="3074" name="Picture 2" descr="https://git-scm.com/figures/18333fig0307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83" y="1701364"/>
            <a:ext cx="6433222" cy="36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2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24" y="471343"/>
            <a:ext cx="7179685" cy="682114"/>
          </a:xfrm>
          <a:prstGeom prst="rect">
            <a:avLst/>
          </a:prstGeom>
        </p:spPr>
      </p:pic>
      <p:pic>
        <p:nvPicPr>
          <p:cNvPr id="4098" name="Picture 2" descr="https://git-scm.com/figures/18333fig0308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3" y="1433511"/>
            <a:ext cx="7179685" cy="412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93" y="185737"/>
            <a:ext cx="6995536" cy="890341"/>
          </a:xfrm>
          <a:prstGeom prst="rect">
            <a:avLst/>
          </a:prstGeom>
        </p:spPr>
      </p:pic>
      <p:pic>
        <p:nvPicPr>
          <p:cNvPr id="5122" name="Picture 2" descr="https://git-scm.com/figures/18333fig0309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93" y="1303337"/>
            <a:ext cx="6995536" cy="534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74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95564"/>
            <a:ext cx="9905998" cy="1905000"/>
          </a:xfrm>
        </p:spPr>
        <p:txBody>
          <a:bodyPr/>
          <a:lstStyle/>
          <a:p>
            <a:r>
              <a:rPr lang="en-US" dirty="0" smtClean="0"/>
              <a:t>Merge TWO BRANCHES</a:t>
            </a:r>
            <a:endParaRPr lang="ru-RU" dirty="0"/>
          </a:p>
        </p:txBody>
      </p:sp>
      <p:pic>
        <p:nvPicPr>
          <p:cNvPr id="6146" name="Picture 2" descr="https://git-scm.com/figures/18333fig031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860115"/>
            <a:ext cx="5340061" cy="43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25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48" y="656214"/>
            <a:ext cx="4676775" cy="428625"/>
          </a:xfrm>
          <a:prstGeom prst="rect">
            <a:avLst/>
          </a:prstGeom>
        </p:spPr>
      </p:pic>
      <p:pic>
        <p:nvPicPr>
          <p:cNvPr id="7170" name="Picture 2" descr="https://git-scm.com/figures/18333fig0314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47" y="1358611"/>
            <a:ext cx="4676775" cy="460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23" y="635923"/>
            <a:ext cx="5946631" cy="489900"/>
          </a:xfrm>
          <a:prstGeom prst="rect">
            <a:avLst/>
          </a:prstGeom>
        </p:spPr>
      </p:pic>
      <p:pic>
        <p:nvPicPr>
          <p:cNvPr id="7172" name="Picture 4" descr="https://git-scm.com/figures/18333fig0315-t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022" y="1358611"/>
            <a:ext cx="5956913" cy="37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0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git-scm.com/figures/18333fig0316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9" y="338426"/>
            <a:ext cx="47625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git-scm.com/figures/18333fig0317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248" y="925656"/>
            <a:ext cx="5514209" cy="292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948" y="4654550"/>
            <a:ext cx="784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19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Сетчатая</Template>
  <TotalTime>48</TotalTime>
  <Words>13</Words>
  <Application>Microsoft Office PowerPoint</Application>
  <PresentationFormat>Широкоэкранный</PresentationFormat>
  <Paragraphs>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Сетка</vt:lpstr>
      <vt:lpstr>Branches in GIT</vt:lpstr>
      <vt:lpstr>What is it BRANCHES?</vt:lpstr>
      <vt:lpstr>Презентация PowerPoint</vt:lpstr>
      <vt:lpstr>Презентация PowerPoint</vt:lpstr>
      <vt:lpstr>Презентация PowerPoint</vt:lpstr>
      <vt:lpstr>Презентация PowerPoint</vt:lpstr>
      <vt:lpstr>Merge TWO BRANCHES</vt:lpstr>
      <vt:lpstr>Презентация PowerPoint</vt:lpstr>
      <vt:lpstr>Презентация PowerPoint</vt:lpstr>
      <vt:lpstr>Презентация PowerPoint</vt:lpstr>
      <vt:lpstr>Презентация PowerPoint</vt:lpstr>
      <vt:lpstr>Remote Branches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Branches in GIT</dc:title>
  <dc:creator>Daniyar Askarov</dc:creator>
  <cp:lastModifiedBy>Daniyar Askarov</cp:lastModifiedBy>
  <cp:revision>6</cp:revision>
  <dcterms:created xsi:type="dcterms:W3CDTF">2018-11-16T07:03:17Z</dcterms:created>
  <dcterms:modified xsi:type="dcterms:W3CDTF">2018-11-16T07:51:29Z</dcterms:modified>
</cp:coreProperties>
</file>