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59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153-A4CB-4759-8411-4FBB7DD47217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9210-2520-4841-A2CF-3CA709DB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6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153-A4CB-4759-8411-4FBB7DD47217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9210-2520-4841-A2CF-3CA709DB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66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153-A4CB-4759-8411-4FBB7DD47217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9210-2520-4841-A2CF-3CA709DB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71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153-A4CB-4759-8411-4FBB7DD47217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9210-2520-4841-A2CF-3CA709DB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679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153-A4CB-4759-8411-4FBB7DD47217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9210-2520-4841-A2CF-3CA709DB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367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153-A4CB-4759-8411-4FBB7DD47217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9210-2520-4841-A2CF-3CA709DB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589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153-A4CB-4759-8411-4FBB7DD47217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9210-2520-4841-A2CF-3CA709DB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928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153-A4CB-4759-8411-4FBB7DD47217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9210-2520-4841-A2CF-3CA709DB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611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153-A4CB-4759-8411-4FBB7DD47217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9210-2520-4841-A2CF-3CA709DB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62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153-A4CB-4759-8411-4FBB7DD47217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9210-2520-4841-A2CF-3CA709DB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60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153-A4CB-4759-8411-4FBB7DD47217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9210-2520-4841-A2CF-3CA709DB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0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153-A4CB-4759-8411-4FBB7DD47217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9210-2520-4841-A2CF-3CA709DB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77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153-A4CB-4759-8411-4FBB7DD47217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9210-2520-4841-A2CF-3CA709DB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3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153-A4CB-4759-8411-4FBB7DD47217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9210-2520-4841-A2CF-3CA709DB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2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153-A4CB-4759-8411-4FBB7DD47217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9210-2520-4841-A2CF-3CA709DB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9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153-A4CB-4759-8411-4FBB7DD47217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9210-2520-4841-A2CF-3CA709DB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47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CF63153-A4CB-4759-8411-4FBB7DD47217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B919210-2520-4841-A2CF-3CA709DB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21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CF63153-A4CB-4759-8411-4FBB7DD47217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B919210-2520-4841-A2CF-3CA709DB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984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07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577" y="1025237"/>
            <a:ext cx="9905998" cy="1905000"/>
          </a:xfrm>
        </p:spPr>
        <p:txBody>
          <a:bodyPr/>
          <a:lstStyle/>
          <a:p>
            <a:r>
              <a:rPr lang="en-US" dirty="0" smtClean="0"/>
              <a:t>Version system control</a:t>
            </a:r>
            <a:endParaRPr lang="ru-RU" dirty="0"/>
          </a:p>
        </p:txBody>
      </p:sp>
      <p:pic>
        <p:nvPicPr>
          <p:cNvPr id="1026" name="Picture 2" descr="https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211" y="943265"/>
            <a:ext cx="4731992" cy="532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44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002868" y="212437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Commits</a:t>
            </a:r>
            <a:endParaRPr lang="ru-RU" dirty="0"/>
          </a:p>
        </p:txBody>
      </p:sp>
      <p:pic>
        <p:nvPicPr>
          <p:cNvPr id="6" name="Picture 4" descr="https://git-scm.com/figures/18333fig0105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01" y="2117437"/>
            <a:ext cx="8401653" cy="373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6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git-scm.com/figures/18333fig0106-t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88" y="1142999"/>
            <a:ext cx="4751205" cy="437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25019" y="1410812"/>
            <a:ext cx="68007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Стандартный рабочий процесс с использованием </a:t>
            </a:r>
            <a:r>
              <a:rPr lang="ru-RU" dirty="0" err="1"/>
              <a:t>Git'а</a:t>
            </a:r>
            <a:r>
              <a:rPr lang="ru-RU" dirty="0"/>
              <a:t> выглядит примерно так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 вносите изменения в файлы в своём рабочем каталоге.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Подготавливаете файлы, добавляя их слепки в область подготовленных файлов.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Делаете </a:t>
            </a:r>
            <a:r>
              <a:rPr lang="ru-RU" dirty="0" err="1"/>
              <a:t>коммит</a:t>
            </a:r>
            <a:r>
              <a:rPr lang="ru-RU" dirty="0"/>
              <a:t>, который берёт подготовленные файлы из индекса и помещает их в каталог </a:t>
            </a:r>
            <a:r>
              <a:rPr lang="ru-RU" dirty="0" err="1"/>
              <a:t>Git'а</a:t>
            </a:r>
            <a:r>
              <a:rPr lang="ru-RU" dirty="0"/>
              <a:t> на постоянное хранение.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52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2868" y="212437"/>
            <a:ext cx="9905998" cy="1905000"/>
          </a:xfrm>
        </p:spPr>
        <p:txBody>
          <a:bodyPr/>
          <a:lstStyle/>
          <a:p>
            <a:r>
              <a:rPr lang="en-US" dirty="0" smtClean="0"/>
              <a:t>GIT AND GITHUB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4" y="2021894"/>
            <a:ext cx="5067988" cy="31055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911" y="1827932"/>
            <a:ext cx="6563409" cy="380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t-scm.com/figures/18333fig032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1" y="1030865"/>
            <a:ext cx="4762500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-scm.com/figures/18333fig0323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485" y="1030865"/>
            <a:ext cx="6336880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4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2868" y="212437"/>
            <a:ext cx="9905998" cy="1905000"/>
          </a:xfrm>
        </p:spPr>
        <p:txBody>
          <a:bodyPr/>
          <a:lstStyle/>
          <a:p>
            <a:r>
              <a:rPr lang="en-US" dirty="0" smtClean="0"/>
              <a:t>Configuration          (https</a:t>
            </a:r>
            <a:r>
              <a:rPr lang="en-US" dirty="0"/>
              <a:t>://git-scm.com</a:t>
            </a:r>
            <a:r>
              <a:rPr lang="en-US" dirty="0" smtClean="0"/>
              <a:t>/)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7747" y="2117437"/>
            <a:ext cx="712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“</a:t>
            </a:r>
            <a:r>
              <a:rPr lang="en-US" dirty="0" err="1" smtClean="0"/>
              <a:t>Davish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“davish@gmail.com”</a:t>
            </a:r>
          </a:p>
          <a:p>
            <a:endParaRPr lang="en-US" dirty="0"/>
          </a:p>
          <a:p>
            <a:r>
              <a:rPr lang="en-US" dirty="0" smtClean="0"/>
              <a:t>Sublime Text 3 :</a:t>
            </a:r>
            <a:br>
              <a:rPr lang="en-US" dirty="0" smtClean="0"/>
            </a:br>
            <a:r>
              <a:rPr lang="en-US" dirty="0" smtClean="0"/>
              <a:t>(ctrl + shift + p) enter Install Package</a:t>
            </a:r>
            <a:br>
              <a:rPr lang="en-US" dirty="0" smtClean="0"/>
            </a:br>
            <a:r>
              <a:rPr lang="en-US" dirty="0" smtClean="0"/>
              <a:t>Download GIT plugin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Open sublime text from GIT bash: </a:t>
            </a:r>
          </a:p>
          <a:p>
            <a:r>
              <a:rPr lang="en-US" dirty="0" smtClean="0"/>
              <a:t>alias </a:t>
            </a:r>
            <a:r>
              <a:rPr lang="en-US" dirty="0" err="1" smtClean="0"/>
              <a:t>subl</a:t>
            </a:r>
            <a:r>
              <a:rPr lang="en-US" dirty="0" smtClean="0"/>
              <a:t>=“/D/Sublime\ Text\ 3/subl.exe”  (.</a:t>
            </a:r>
            <a:r>
              <a:rPr lang="en-US" dirty="0" err="1" smtClean="0"/>
              <a:t>bash_profile</a:t>
            </a:r>
            <a:r>
              <a:rPr lang="en-US" dirty="0" smtClean="0"/>
              <a:t> file)</a:t>
            </a:r>
          </a:p>
          <a:p>
            <a:endParaRPr lang="en-US" dirty="0" smtClean="0"/>
          </a:p>
          <a:p>
            <a:r>
              <a:rPr lang="en-US" dirty="0" smtClean="0"/>
              <a:t>Put sublime text folder into the environmental variables(PATH)</a:t>
            </a:r>
          </a:p>
          <a:p>
            <a:endParaRPr lang="en-US" dirty="0" smtClean="0"/>
          </a:p>
          <a:p>
            <a:r>
              <a:rPr lang="en-US" dirty="0" smtClean="0"/>
              <a:t>$ alias </a:t>
            </a:r>
            <a:r>
              <a:rPr lang="en-US" dirty="0" err="1" smtClean="0"/>
              <a:t>subl</a:t>
            </a:r>
            <a:r>
              <a:rPr lang="en-US" dirty="0" smtClean="0"/>
              <a:t>=“D:\Sublime Text 3\subl.exe”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8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5159" y="1521690"/>
            <a:ext cx="9905998" cy="312420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Main commands: 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url</a:t>
            </a:r>
            <a:r>
              <a:rPr lang="en-US" dirty="0" smtClean="0"/>
              <a:t>-of-remote-repository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–a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–m “Update something”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1910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Сетчатая</Template>
  <TotalTime>343</TotalTime>
  <Words>116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Сетка</vt:lpstr>
      <vt:lpstr>GIT</vt:lpstr>
      <vt:lpstr>Version system control</vt:lpstr>
      <vt:lpstr>Презентация PowerPoint</vt:lpstr>
      <vt:lpstr>Презентация PowerPoint</vt:lpstr>
      <vt:lpstr>GIT AND GITHUB</vt:lpstr>
      <vt:lpstr>Презентация PowerPoint</vt:lpstr>
      <vt:lpstr>Configuration          (https://git-scm.com/)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Daniyar Askarov</dc:creator>
  <cp:lastModifiedBy>Daniyar Askarov</cp:lastModifiedBy>
  <cp:revision>15</cp:revision>
  <dcterms:created xsi:type="dcterms:W3CDTF">2018-11-19T11:21:53Z</dcterms:created>
  <dcterms:modified xsi:type="dcterms:W3CDTF">2018-11-24T09:35:02Z</dcterms:modified>
</cp:coreProperties>
</file>