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6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35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8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7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42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719899-E0B6-40EB-AE47-AAA9FCAA7E8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3EE8F3-F3B8-4C70-B9E6-1D2E8F26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9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086" y="1918854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is it?</a:t>
            </a:r>
          </a:p>
          <a:p>
            <a:r>
              <a:rPr lang="en-US" sz="2800" dirty="0" smtClean="0"/>
              <a:t>checking over time</a:t>
            </a:r>
          </a:p>
          <a:p>
            <a:r>
              <a:rPr lang="en-US" sz="2800" dirty="0" smtClean="0"/>
              <a:t>local repository and remote repositories</a:t>
            </a:r>
          </a:p>
          <a:p>
            <a:r>
              <a:rPr lang="en-US" sz="2800" dirty="0" smtClean="0"/>
              <a:t>three states</a:t>
            </a:r>
            <a:r>
              <a:rPr lang="ru-RU" sz="2800" dirty="0" smtClean="0"/>
              <a:t> </a:t>
            </a:r>
            <a:r>
              <a:rPr lang="en-US" sz="2800" dirty="0" smtClean="0"/>
              <a:t>and local operations</a:t>
            </a:r>
          </a:p>
          <a:p>
            <a:r>
              <a:rPr lang="en-US" sz="2800" dirty="0" smtClean="0"/>
              <a:t>install and configure your </a:t>
            </a:r>
            <a:r>
              <a:rPr lang="en-US" sz="2800" dirty="0" err="1" smtClean="0"/>
              <a:t>git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9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over time</a:t>
            </a:r>
            <a:endParaRPr lang="ru-RU" dirty="0"/>
          </a:p>
        </p:txBody>
      </p:sp>
      <p:pic>
        <p:nvPicPr>
          <p:cNvPr id="1026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54" y="2708563"/>
            <a:ext cx="6963677" cy="3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115" y="-38101"/>
            <a:ext cx="9121630" cy="1303482"/>
          </a:xfrm>
        </p:spPr>
        <p:txBody>
          <a:bodyPr/>
          <a:lstStyle/>
          <a:p>
            <a:r>
              <a:rPr lang="en-US" dirty="0" smtClean="0"/>
              <a:t>Local AND REMOTE Repositories</a:t>
            </a:r>
            <a:endParaRPr lang="ru-RU" dirty="0"/>
          </a:p>
        </p:txBody>
      </p:sp>
      <p:pic>
        <p:nvPicPr>
          <p:cNvPr id="3074" name="Picture 2" descr="https://git-scm.com/figures/18333fig032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84" y="1265382"/>
            <a:ext cx="5650818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-scm.com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" y="1265381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727" y="1366982"/>
            <a:ext cx="4396509" cy="1905000"/>
          </a:xfrm>
        </p:spPr>
        <p:txBody>
          <a:bodyPr/>
          <a:lstStyle/>
          <a:p>
            <a:r>
              <a:rPr lang="en-US" dirty="0" smtClean="0"/>
              <a:t>THREE STAGES and local operations</a:t>
            </a:r>
            <a:endParaRPr lang="ru-RU" dirty="0"/>
          </a:p>
        </p:txBody>
      </p:sp>
      <p:pic>
        <p:nvPicPr>
          <p:cNvPr id="2050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57" y="1018454"/>
            <a:ext cx="5669664" cy="52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 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6524" y="591127"/>
            <a:ext cx="3471879" cy="1874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https://gitforwindows.org/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1413" y="2369127"/>
            <a:ext cx="10505642" cy="433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MAIN GIT CONFIG COMMAND</a:t>
            </a:r>
          </a:p>
          <a:p>
            <a:pPr marL="0" indent="0" algn="ctr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–l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Davish</a:t>
            </a:r>
            <a:r>
              <a:rPr lang="en-US" dirty="0" smtClean="0"/>
              <a:t>”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user.mail</a:t>
            </a:r>
            <a:r>
              <a:rPr lang="en-US" dirty="0" smtClean="0"/>
              <a:t> “davish@gmail.com”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=“’c:/program files/sublime text 3/sublime_text.exe’ –w”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8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36</TotalTime>
  <Words>89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Introduction to GIT</vt:lpstr>
      <vt:lpstr>Презентация PowerPoint</vt:lpstr>
      <vt:lpstr>Checking over time</vt:lpstr>
      <vt:lpstr>Local AND REMOTE Repositories</vt:lpstr>
      <vt:lpstr>THREE STAGES and local operations</vt:lpstr>
      <vt:lpstr>INSTALL AND CONFIG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Daniyar Askarov</dc:creator>
  <cp:lastModifiedBy>Daniyar Askarov</cp:lastModifiedBy>
  <cp:revision>6</cp:revision>
  <dcterms:created xsi:type="dcterms:W3CDTF">2018-11-07T18:00:38Z</dcterms:created>
  <dcterms:modified xsi:type="dcterms:W3CDTF">2018-11-09T13:14:35Z</dcterms:modified>
</cp:coreProperties>
</file>