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6912-FE5C-4033-9775-CE9F75EF4F5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3695-FC89-4793-A302-023BF486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Re-thinking Opera Client </a:t>
            </a:r>
            <a:br>
              <a:rPr lang="en-US" dirty="0" smtClean="0"/>
            </a:b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Employing </a:t>
            </a:r>
            <a:r>
              <a:rPr lang="en-US" dirty="0" err="1" smtClean="0"/>
              <a:t>WebSockets</a:t>
            </a:r>
            <a:r>
              <a:rPr lang="en-US" dirty="0" smtClean="0"/>
              <a:t> on either side: Server and Client for communication and streaming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9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Re-send essential data upon failure and not the whole data again.</a:t>
            </a:r>
          </a:p>
          <a:p>
            <a:endParaRPr lang="en-US" dirty="0" smtClean="0"/>
          </a:p>
          <a:p>
            <a:r>
              <a:rPr lang="en-US" dirty="0" smtClean="0"/>
              <a:t>Remote Configure Opera Client</a:t>
            </a:r>
          </a:p>
          <a:p>
            <a:pPr lvl="1"/>
            <a:r>
              <a:rPr lang="en-US" dirty="0" smtClean="0"/>
              <a:t>Newly added Property</a:t>
            </a:r>
          </a:p>
          <a:p>
            <a:pPr lvl="1"/>
            <a:r>
              <a:rPr lang="en-US" dirty="0" smtClean="0"/>
              <a:t>(Re-)Schedule loads from client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3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Client Server over internet </a:t>
            </a:r>
          </a:p>
          <a:p>
            <a:pPr lvl="1"/>
            <a:r>
              <a:rPr lang="en-US" dirty="0" smtClean="0"/>
              <a:t>Client on external cloud and server in Data Center.</a:t>
            </a:r>
          </a:p>
          <a:p>
            <a:endParaRPr lang="en-US" dirty="0" smtClean="0"/>
          </a:p>
          <a:p>
            <a:r>
              <a:rPr lang="en-US" dirty="0" smtClean="0"/>
              <a:t>Explore for a Stable </a:t>
            </a:r>
            <a:r>
              <a:rPr lang="en-US" dirty="0" err="1" smtClean="0"/>
              <a:t>WebSocket</a:t>
            </a:r>
            <a:r>
              <a:rPr lang="en-US" dirty="0" smtClean="0"/>
              <a:t> library</a:t>
            </a:r>
          </a:p>
          <a:p>
            <a:endParaRPr lang="en-US" dirty="0" smtClean="0"/>
          </a:p>
          <a:p>
            <a:r>
              <a:rPr lang="en-US" dirty="0" smtClean="0"/>
              <a:t>Explore oracle </a:t>
            </a:r>
            <a:r>
              <a:rPr lang="en-US" dirty="0" err="1" smtClean="0"/>
              <a:t>async</a:t>
            </a:r>
            <a:r>
              <a:rPr lang="en-US" dirty="0" smtClean="0"/>
              <a:t>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5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Re-thinking Opera Client  using  WebSockets</vt:lpstr>
      <vt:lpstr>Current Problems</vt:lpstr>
      <vt:lpstr>How?</vt:lpstr>
      <vt:lpstr>Why?</vt:lpstr>
      <vt:lpstr>Data Points</vt:lpstr>
      <vt:lpstr>Benefits</vt:lpstr>
      <vt:lpstr>TODO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Re-thinking Opera Client  using  WebSockets</dc:title>
  <dc:creator>Pallavi Karanjkar</dc:creator>
  <cp:lastModifiedBy>Pallavi Karanjkar</cp:lastModifiedBy>
  <cp:revision>10</cp:revision>
  <dcterms:created xsi:type="dcterms:W3CDTF">2014-09-23T05:46:35Z</dcterms:created>
  <dcterms:modified xsi:type="dcterms:W3CDTF">2014-09-23T13:51:59Z</dcterms:modified>
</cp:coreProperties>
</file>