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598E6-4143-4855-8B64-9FDFC3641F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73EA5-D79F-4BBB-81F0-F6B900F6A6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A00B8-CCE9-46E8-B316-95BEE6A1B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01F8D-4597-446C-ADBC-999FE2156746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8DC3C-C8D6-4090-8D2F-BA37E2724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F2125-9F9F-42BA-B0E4-A2510B20D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BBC9D-3636-49AA-8FEF-06AF1FD0B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32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1F9BE-A650-4839-BA0B-68B9C5FD6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61F5FE-C743-41E4-B0CF-B2569CE6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8FF9B-063F-42FF-AFE2-2A43D63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01F8D-4597-446C-ADBC-999FE2156746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9D864-175E-42DC-A3C7-D9B47D821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00347-E0B1-4EB7-B403-2C5E7F479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BBC9D-3636-49AA-8FEF-06AF1FD0B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478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CE925F-7317-4643-B7B1-6E09153289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CF01F9-2AD2-4C84-A55D-647B52F525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53FD3-FE37-4485-93E8-6814FCCAE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01F8D-4597-446C-ADBC-999FE2156746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064F1-7021-4521-A6AD-FFD823C6D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BAC21-794A-4952-9E5E-ECD41E951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BBC9D-3636-49AA-8FEF-06AF1FD0B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302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62F89-7E14-4082-B4EB-55C6D9082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865C2-B94B-48F6-8692-DFFE97FCF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9BDF7-83C0-488D-8822-C002688D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01F8D-4597-446C-ADBC-999FE2156746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23205-F7B9-4ACA-9FA2-66E14920E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B0C28-7B5D-4101-86A8-BA31DFC8B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BBC9D-3636-49AA-8FEF-06AF1FD0B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99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440AE-8272-4F7B-B38E-C7977BEB8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620969-E6EE-4F9A-A50C-AF2494C6D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E87C8-4B8E-42A1-A898-C6F9AEDE0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01F8D-4597-446C-ADBC-999FE2156746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AA432-AF3F-4AF1-9409-3FC3AA032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A8E38-E715-488A-B62B-E5C1552F4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BBC9D-3636-49AA-8FEF-06AF1FD0B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194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75F1C-F62D-4460-8801-7CF76A4C4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AF10F-6E66-4656-B63A-57603A5183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D321CB-75B4-4642-B335-131EBDAA8D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0BB9C5-5DA1-4FD5-9AE7-116D0CC99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01F8D-4597-446C-ADBC-999FE2156746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95514-A7C2-4F39-946D-ED1587738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0CF63B-35DC-498F-A373-64B7558B9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BBC9D-3636-49AA-8FEF-06AF1FD0B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90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B8478-7E47-4B01-B1CD-775A11B0B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C323C-955B-4440-8086-AA628BEDB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14412A-8180-478D-A72E-C4D86E183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E63CFF-A721-4515-8080-BC009C3E8E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8BB5CB-0100-415C-B54F-2A6ABE2BE5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8672C7-136F-4EBE-A104-CB85E3848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01F8D-4597-446C-ADBC-999FE2156746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A71A34-0E24-40BC-B9A9-937B98EAB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A4EDE5-68B2-49EA-BE6B-785CBC510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BBC9D-3636-49AA-8FEF-06AF1FD0B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41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A3215-F119-4B25-A9E3-11A37C5F3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AA2EC6-FFDB-43DB-AAB9-5CD738C82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01F8D-4597-446C-ADBC-999FE2156746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244E1C-2228-4EAE-B46D-D05B4A708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ADD478-8AD3-45E2-B0DF-0E36C83DF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BBC9D-3636-49AA-8FEF-06AF1FD0B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29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4B75AE-0D15-4A3C-B0C1-7EA5185EB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01F8D-4597-446C-ADBC-999FE2156746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E2D0AE-7DAC-454F-87B2-2C5CE1450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9E2841-1502-4D09-9A51-B853C9A6C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BBC9D-3636-49AA-8FEF-06AF1FD0B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614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D29D8-1A3E-4DF5-AC2C-8B68D34C6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A9E4B-EBCE-4247-AF65-D1FAFF278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157A01-DA0E-4568-8A79-402C4107E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679F50-EF44-406E-8534-98937B582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01F8D-4597-446C-ADBC-999FE2156746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9C70F-2AFD-42A0-B2E1-379D9B8ED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653DD-1BE1-42D8-AB61-8FFD05AC2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BBC9D-3636-49AA-8FEF-06AF1FD0B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60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F957B-5FD9-4204-BF18-828D00F3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D30E16-168F-42B4-AC7D-ADE31DB431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A739C0-22A0-46ED-B32A-FBAC6D814C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D7B3E9-2E14-4CC2-956F-779694BC4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01F8D-4597-446C-ADBC-999FE2156746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31EE8D-088A-4460-83EE-96D593B76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3F6D59-7EA0-4D1E-9B47-C4411B9CA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BBC9D-3636-49AA-8FEF-06AF1FD0B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059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B3400F-4112-4A70-8345-35313B962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4AE558-F262-4573-B6C5-3F049641B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6F620-3E1F-4DD1-8E01-E3052DCD8F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01F8D-4597-446C-ADBC-999FE2156746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46A7A-67D8-4979-89F0-54863E8E0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4101E-E56F-489D-A042-04F691AB8B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BBC9D-3636-49AA-8FEF-06AF1FD0B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746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499E16-C4FB-403C-9422-275933A393AE}"/>
              </a:ext>
            </a:extLst>
          </p:cNvPr>
          <p:cNvSpPr/>
          <p:nvPr/>
        </p:nvSpPr>
        <p:spPr>
          <a:xfrm>
            <a:off x="2555706" y="2172648"/>
            <a:ext cx="2951999" cy="936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CC0DE1-AC6A-4C77-A108-73BE2BB19D5A}"/>
              </a:ext>
            </a:extLst>
          </p:cNvPr>
          <p:cNvSpPr/>
          <p:nvPr/>
        </p:nvSpPr>
        <p:spPr>
          <a:xfrm>
            <a:off x="2555707" y="2172648"/>
            <a:ext cx="936000" cy="936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accent4">
                    <a:lumMod val="50000"/>
                  </a:schemeClr>
                </a:solidFill>
              </a:rPr>
              <a:t>Child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3B0B85-1044-43BB-B89A-9A520669273B}"/>
              </a:ext>
            </a:extLst>
          </p:cNvPr>
          <p:cNvSpPr/>
          <p:nvPr/>
        </p:nvSpPr>
        <p:spPr>
          <a:xfrm>
            <a:off x="3563706" y="2172648"/>
            <a:ext cx="936000" cy="936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accent4">
                    <a:lumMod val="50000"/>
                  </a:schemeClr>
                </a:solidFill>
              </a:rPr>
              <a:t>Child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295F4E-D833-4052-B045-BBCC1316A6AF}"/>
              </a:ext>
            </a:extLst>
          </p:cNvPr>
          <p:cNvSpPr/>
          <p:nvPr/>
        </p:nvSpPr>
        <p:spPr>
          <a:xfrm>
            <a:off x="4571705" y="2172648"/>
            <a:ext cx="936000" cy="936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accent4">
                    <a:lumMod val="50000"/>
                  </a:schemeClr>
                </a:solidFill>
              </a:rPr>
              <a:t>Child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75DA3DC-706F-4571-9075-6AF46913CBD2}"/>
              </a:ext>
            </a:extLst>
          </p:cNvPr>
          <p:cNvCxnSpPr>
            <a:cxnSpLocks/>
          </p:cNvCxnSpPr>
          <p:nvPr/>
        </p:nvCxnSpPr>
        <p:spPr>
          <a:xfrm>
            <a:off x="2555706" y="3429000"/>
            <a:ext cx="29519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ight Brace 11">
            <a:extLst>
              <a:ext uri="{FF2B5EF4-FFF2-40B4-BE49-F238E27FC236}">
                <a16:creationId xmlns:a16="http://schemas.microsoft.com/office/drawing/2014/main" id="{6B613B30-3D82-4D46-BC0F-27236DEBB188}"/>
              </a:ext>
            </a:extLst>
          </p:cNvPr>
          <p:cNvSpPr/>
          <p:nvPr/>
        </p:nvSpPr>
        <p:spPr>
          <a:xfrm rot="16200000">
            <a:off x="3893206" y="-925"/>
            <a:ext cx="276999" cy="2951999"/>
          </a:xfrm>
          <a:prstGeom prst="rightBrace">
            <a:avLst>
              <a:gd name="adj1" fmla="val 5441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C8E3DD-72EC-4E50-B2D0-D10417C939B9}"/>
              </a:ext>
            </a:extLst>
          </p:cNvPr>
          <p:cNvSpPr txBox="1"/>
          <p:nvPr/>
        </p:nvSpPr>
        <p:spPr>
          <a:xfrm>
            <a:off x="3371541" y="1016318"/>
            <a:ext cx="12705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200">
                <a:solidFill>
                  <a:schemeClr val="accent5"/>
                </a:solidFill>
              </a:defRPr>
            </a:lvl1pPr>
          </a:lstStyle>
          <a:p>
            <a:r>
              <a:rPr lang="en-US" err="1"/>
              <a:t>ArrayPanel.Width</a:t>
            </a:r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FF14B3-30FF-4DA2-8607-ECA46A102845}"/>
              </a:ext>
            </a:extLst>
          </p:cNvPr>
          <p:cNvSpPr txBox="1"/>
          <p:nvPr/>
        </p:nvSpPr>
        <p:spPr>
          <a:xfrm>
            <a:off x="4351728" y="1735473"/>
            <a:ext cx="13759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200">
                <a:solidFill>
                  <a:schemeClr val="accent5"/>
                </a:solidFill>
              </a:defRPr>
            </a:lvl1pPr>
          </a:lstStyle>
          <a:p>
            <a:r>
              <a:rPr lang="en-US" err="1">
                <a:solidFill>
                  <a:schemeClr val="accent2"/>
                </a:solidFill>
              </a:rPr>
              <a:t>ArrayPanel.Spacing</a:t>
            </a:r>
            <a:endParaRPr lang="en-US">
              <a:solidFill>
                <a:schemeClr val="accent2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79D9E8F-E9B5-4E4C-84E0-34210A5C9ABB}"/>
              </a:ext>
            </a:extLst>
          </p:cNvPr>
          <p:cNvCxnSpPr>
            <a:cxnSpLocks/>
            <a:stCxn id="15" idx="2"/>
            <a:endCxn id="7" idx="1"/>
          </p:cNvCxnSpPr>
          <p:nvPr/>
        </p:nvCxnSpPr>
        <p:spPr>
          <a:xfrm flipH="1">
            <a:off x="4571705" y="2012472"/>
            <a:ext cx="468000" cy="62817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0EF521C-D6CF-452B-8B0A-25B2AC9292A2}"/>
              </a:ext>
            </a:extLst>
          </p:cNvPr>
          <p:cNvCxnSpPr>
            <a:cxnSpLocks/>
            <a:stCxn id="15" idx="2"/>
            <a:endCxn id="6" idx="1"/>
          </p:cNvCxnSpPr>
          <p:nvPr/>
        </p:nvCxnSpPr>
        <p:spPr>
          <a:xfrm flipH="1">
            <a:off x="3563706" y="2012472"/>
            <a:ext cx="1475999" cy="62817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30B4EBC-AA88-46F7-856C-70262F9A25C1}"/>
              </a:ext>
            </a:extLst>
          </p:cNvPr>
          <p:cNvSpPr txBox="1"/>
          <p:nvPr/>
        </p:nvSpPr>
        <p:spPr>
          <a:xfrm>
            <a:off x="2725252" y="3890209"/>
            <a:ext cx="2049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>
                <a:solidFill>
                  <a:schemeClr val="accent4">
                    <a:lumMod val="75000"/>
                  </a:schemeClr>
                </a:solidFill>
              </a:rPr>
              <a:t>Available width distributed</a:t>
            </a:r>
          </a:p>
          <a:p>
            <a:pPr algn="ctr"/>
            <a:r>
              <a:rPr lang="en-US" sz="1200">
                <a:solidFill>
                  <a:schemeClr val="accent4">
                    <a:lumMod val="75000"/>
                  </a:schemeClr>
                </a:solidFill>
              </a:rPr>
              <a:t>equally among child elements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738D778-47C8-4FCC-9C58-BAF6FD8883A1}"/>
              </a:ext>
            </a:extLst>
          </p:cNvPr>
          <p:cNvCxnSpPr>
            <a:stCxn id="38" idx="0"/>
            <a:endCxn id="5" idx="2"/>
          </p:cNvCxnSpPr>
          <p:nvPr/>
        </p:nvCxnSpPr>
        <p:spPr>
          <a:xfrm flipH="1" flipV="1">
            <a:off x="3023707" y="3108648"/>
            <a:ext cx="726121" cy="7815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D829D29-4153-4817-9D1C-788F23546A71}"/>
              </a:ext>
            </a:extLst>
          </p:cNvPr>
          <p:cNvCxnSpPr>
            <a:cxnSpLocks/>
            <a:stCxn id="38" idx="0"/>
            <a:endCxn id="6" idx="2"/>
          </p:cNvCxnSpPr>
          <p:nvPr/>
        </p:nvCxnSpPr>
        <p:spPr>
          <a:xfrm flipV="1">
            <a:off x="3749828" y="3108648"/>
            <a:ext cx="281878" cy="7815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97DC946-D1F2-41A7-AD96-C125C0786745}"/>
              </a:ext>
            </a:extLst>
          </p:cNvPr>
          <p:cNvCxnSpPr>
            <a:stCxn id="38" idx="0"/>
            <a:endCxn id="7" idx="2"/>
          </p:cNvCxnSpPr>
          <p:nvPr/>
        </p:nvCxnSpPr>
        <p:spPr>
          <a:xfrm flipV="1">
            <a:off x="3749828" y="3108648"/>
            <a:ext cx="1289877" cy="7815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AD70FDD-305A-43F0-AC24-31662A99943B}"/>
              </a:ext>
            </a:extLst>
          </p:cNvPr>
          <p:cNvSpPr txBox="1"/>
          <p:nvPr/>
        </p:nvSpPr>
        <p:spPr>
          <a:xfrm>
            <a:off x="2441649" y="3412944"/>
            <a:ext cx="2332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200">
                <a:solidFill>
                  <a:schemeClr val="accent5"/>
                </a:solidFill>
              </a:defRPr>
            </a:lvl1pPr>
          </a:lstStyle>
          <a:p>
            <a:pPr algn="l"/>
            <a:r>
              <a:rPr lang="en-US"/>
              <a:t>ArrayPanel.Orientation: Horizontal</a:t>
            </a:r>
          </a:p>
        </p:txBody>
      </p:sp>
    </p:spTree>
    <p:extLst>
      <p:ext uri="{BB962C8B-B14F-4D97-AF65-F5344CB8AC3E}">
        <p14:creationId xmlns:p14="http://schemas.microsoft.com/office/powerpoint/2010/main" val="4085145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499E16-C4FB-403C-9422-275933A393AE}"/>
              </a:ext>
            </a:extLst>
          </p:cNvPr>
          <p:cNvSpPr/>
          <p:nvPr/>
        </p:nvSpPr>
        <p:spPr>
          <a:xfrm>
            <a:off x="2483708" y="2100648"/>
            <a:ext cx="3107724" cy="1080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CC0DE1-AC6A-4C77-A108-73BE2BB19D5A}"/>
              </a:ext>
            </a:extLst>
          </p:cNvPr>
          <p:cNvSpPr/>
          <p:nvPr/>
        </p:nvSpPr>
        <p:spPr>
          <a:xfrm>
            <a:off x="2555707" y="2172648"/>
            <a:ext cx="936000" cy="936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accent4">
                    <a:lumMod val="50000"/>
                  </a:schemeClr>
                </a:solidFill>
              </a:rPr>
              <a:t>Child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3B0B85-1044-43BB-B89A-9A520669273B}"/>
              </a:ext>
            </a:extLst>
          </p:cNvPr>
          <p:cNvSpPr/>
          <p:nvPr/>
        </p:nvSpPr>
        <p:spPr>
          <a:xfrm>
            <a:off x="3563706" y="2172648"/>
            <a:ext cx="936000" cy="936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accent4">
                    <a:lumMod val="50000"/>
                  </a:schemeClr>
                </a:solidFill>
              </a:rPr>
              <a:t>Child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295F4E-D833-4052-B045-BBCC1316A6AF}"/>
              </a:ext>
            </a:extLst>
          </p:cNvPr>
          <p:cNvSpPr/>
          <p:nvPr/>
        </p:nvSpPr>
        <p:spPr>
          <a:xfrm>
            <a:off x="4571705" y="2172648"/>
            <a:ext cx="936000" cy="936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accent4">
                    <a:lumMod val="50000"/>
                  </a:schemeClr>
                </a:solidFill>
              </a:rPr>
              <a:t>Child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75DA3DC-706F-4571-9075-6AF46913CBD2}"/>
              </a:ext>
            </a:extLst>
          </p:cNvPr>
          <p:cNvCxnSpPr/>
          <p:nvPr/>
        </p:nvCxnSpPr>
        <p:spPr>
          <a:xfrm>
            <a:off x="2483708" y="3429000"/>
            <a:ext cx="31077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ight Brace 11">
            <a:extLst>
              <a:ext uri="{FF2B5EF4-FFF2-40B4-BE49-F238E27FC236}">
                <a16:creationId xmlns:a16="http://schemas.microsoft.com/office/drawing/2014/main" id="{6B613B30-3D82-4D46-BC0F-27236DEBB188}"/>
              </a:ext>
            </a:extLst>
          </p:cNvPr>
          <p:cNvSpPr/>
          <p:nvPr/>
        </p:nvSpPr>
        <p:spPr>
          <a:xfrm rot="16200000">
            <a:off x="3899070" y="-78785"/>
            <a:ext cx="276999" cy="3107723"/>
          </a:xfrm>
          <a:prstGeom prst="rightBrace">
            <a:avLst>
              <a:gd name="adj1" fmla="val 5441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C8E3DD-72EC-4E50-B2D0-D10417C939B9}"/>
              </a:ext>
            </a:extLst>
          </p:cNvPr>
          <p:cNvSpPr txBox="1"/>
          <p:nvPr/>
        </p:nvSpPr>
        <p:spPr>
          <a:xfrm>
            <a:off x="3371541" y="1016318"/>
            <a:ext cx="12705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200">
                <a:solidFill>
                  <a:schemeClr val="accent5"/>
                </a:solidFill>
              </a:defRPr>
            </a:lvl1pPr>
          </a:lstStyle>
          <a:p>
            <a:r>
              <a:rPr lang="en-US" err="1"/>
              <a:t>ArrayPanel.Width</a:t>
            </a:r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FF14B3-30FF-4DA2-8607-ECA46A102845}"/>
              </a:ext>
            </a:extLst>
          </p:cNvPr>
          <p:cNvSpPr txBox="1"/>
          <p:nvPr/>
        </p:nvSpPr>
        <p:spPr>
          <a:xfrm>
            <a:off x="4906683" y="1697505"/>
            <a:ext cx="13759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200">
                <a:solidFill>
                  <a:schemeClr val="accent5"/>
                </a:solidFill>
              </a:defRPr>
            </a:lvl1pPr>
          </a:lstStyle>
          <a:p>
            <a:r>
              <a:rPr lang="en-US" err="1">
                <a:solidFill>
                  <a:schemeClr val="accent2"/>
                </a:solidFill>
              </a:rPr>
              <a:t>ArrayPanel.Spacing</a:t>
            </a:r>
            <a:endParaRPr lang="en-US">
              <a:solidFill>
                <a:schemeClr val="accent2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79D9E8F-E9B5-4E4C-84E0-34210A5C9ABB}"/>
              </a:ext>
            </a:extLst>
          </p:cNvPr>
          <p:cNvCxnSpPr>
            <a:cxnSpLocks/>
            <a:stCxn id="15" idx="2"/>
            <a:endCxn id="7" idx="1"/>
          </p:cNvCxnSpPr>
          <p:nvPr/>
        </p:nvCxnSpPr>
        <p:spPr>
          <a:xfrm flipH="1">
            <a:off x="4571705" y="1974504"/>
            <a:ext cx="1022955" cy="66614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0EF521C-D6CF-452B-8B0A-25B2AC9292A2}"/>
              </a:ext>
            </a:extLst>
          </p:cNvPr>
          <p:cNvCxnSpPr>
            <a:cxnSpLocks/>
            <a:stCxn id="15" idx="2"/>
            <a:endCxn id="6" idx="1"/>
          </p:cNvCxnSpPr>
          <p:nvPr/>
        </p:nvCxnSpPr>
        <p:spPr>
          <a:xfrm flipH="1">
            <a:off x="3563706" y="1974504"/>
            <a:ext cx="2030954" cy="66614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F96AD62-920F-4A51-9552-06EC75700E9F}"/>
              </a:ext>
            </a:extLst>
          </p:cNvPr>
          <p:cNvSpPr txBox="1"/>
          <p:nvPr/>
        </p:nvSpPr>
        <p:spPr>
          <a:xfrm>
            <a:off x="567374" y="1697505"/>
            <a:ext cx="1396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200">
                <a:solidFill>
                  <a:schemeClr val="accent5"/>
                </a:solidFill>
              </a:defRPr>
            </a:lvl1pPr>
          </a:lstStyle>
          <a:p>
            <a:r>
              <a:rPr lang="en-US" err="1">
                <a:solidFill>
                  <a:schemeClr val="accent6"/>
                </a:solidFill>
              </a:rPr>
              <a:t>ArrayPanel.Padding</a:t>
            </a:r>
            <a:endParaRPr lang="en-US">
              <a:solidFill>
                <a:schemeClr val="accent6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3AB5668-4181-4522-8F5B-0D33131F801C}"/>
              </a:ext>
            </a:extLst>
          </p:cNvPr>
          <p:cNvCxnSpPr>
            <a:cxnSpLocks/>
            <a:stCxn id="21" idx="3"/>
            <a:endCxn id="31" idx="1"/>
          </p:cNvCxnSpPr>
          <p:nvPr/>
        </p:nvCxnSpPr>
        <p:spPr>
          <a:xfrm>
            <a:off x="1964039" y="1836005"/>
            <a:ext cx="519595" cy="804642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DB920FC-D6B6-4099-9726-927B422B6A64}"/>
              </a:ext>
            </a:extLst>
          </p:cNvPr>
          <p:cNvSpPr/>
          <p:nvPr/>
        </p:nvSpPr>
        <p:spPr>
          <a:xfrm>
            <a:off x="4499706" y="2460648"/>
            <a:ext cx="71999" cy="36000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511561F-3BE7-4CCD-859D-3D5A62BB31BF}"/>
              </a:ext>
            </a:extLst>
          </p:cNvPr>
          <p:cNvSpPr/>
          <p:nvPr/>
        </p:nvSpPr>
        <p:spPr>
          <a:xfrm>
            <a:off x="3491559" y="2460647"/>
            <a:ext cx="71999" cy="36000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E4D8CFC-854E-4C23-9072-893D471E52E9}"/>
              </a:ext>
            </a:extLst>
          </p:cNvPr>
          <p:cNvSpPr/>
          <p:nvPr/>
        </p:nvSpPr>
        <p:spPr>
          <a:xfrm>
            <a:off x="2483634" y="2460647"/>
            <a:ext cx="71999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0269DF1-7E8D-488A-9CC4-CD795460AB92}"/>
              </a:ext>
            </a:extLst>
          </p:cNvPr>
          <p:cNvSpPr/>
          <p:nvPr/>
        </p:nvSpPr>
        <p:spPr>
          <a:xfrm rot="5400000">
            <a:off x="2987707" y="1956649"/>
            <a:ext cx="71999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A114B21-C997-4D5B-952A-242B5B03AA82}"/>
              </a:ext>
            </a:extLst>
          </p:cNvPr>
          <p:cNvCxnSpPr>
            <a:cxnSpLocks/>
            <a:stCxn id="21" idx="3"/>
            <a:endCxn id="32" idx="2"/>
          </p:cNvCxnSpPr>
          <p:nvPr/>
        </p:nvCxnSpPr>
        <p:spPr>
          <a:xfrm>
            <a:off x="1964039" y="1836005"/>
            <a:ext cx="879668" cy="300645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30B4EBC-AA88-46F7-856C-70262F9A25C1}"/>
              </a:ext>
            </a:extLst>
          </p:cNvPr>
          <p:cNvSpPr txBox="1"/>
          <p:nvPr/>
        </p:nvSpPr>
        <p:spPr>
          <a:xfrm>
            <a:off x="3952524" y="3890209"/>
            <a:ext cx="2049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>
                <a:solidFill>
                  <a:schemeClr val="accent4">
                    <a:lumMod val="75000"/>
                  </a:schemeClr>
                </a:solidFill>
              </a:rPr>
              <a:t>Available width distributed</a:t>
            </a:r>
          </a:p>
          <a:p>
            <a:pPr algn="ctr"/>
            <a:r>
              <a:rPr lang="en-US" sz="1200">
                <a:solidFill>
                  <a:schemeClr val="accent4">
                    <a:lumMod val="75000"/>
                  </a:schemeClr>
                </a:solidFill>
              </a:rPr>
              <a:t>equally among child elements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738D778-47C8-4FCC-9C58-BAF6FD8883A1}"/>
              </a:ext>
            </a:extLst>
          </p:cNvPr>
          <p:cNvCxnSpPr>
            <a:stCxn id="38" idx="0"/>
            <a:endCxn id="5" idx="2"/>
          </p:cNvCxnSpPr>
          <p:nvPr/>
        </p:nvCxnSpPr>
        <p:spPr>
          <a:xfrm flipH="1" flipV="1">
            <a:off x="3023707" y="3108648"/>
            <a:ext cx="1953393" cy="7815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D829D29-4153-4817-9D1C-788F23546A71}"/>
              </a:ext>
            </a:extLst>
          </p:cNvPr>
          <p:cNvCxnSpPr>
            <a:cxnSpLocks/>
            <a:stCxn id="38" idx="0"/>
            <a:endCxn id="6" idx="2"/>
          </p:cNvCxnSpPr>
          <p:nvPr/>
        </p:nvCxnSpPr>
        <p:spPr>
          <a:xfrm flipH="1" flipV="1">
            <a:off x="4031706" y="3108648"/>
            <a:ext cx="945394" cy="7815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97DC946-D1F2-41A7-AD96-C125C0786745}"/>
              </a:ext>
            </a:extLst>
          </p:cNvPr>
          <p:cNvCxnSpPr>
            <a:stCxn id="38" idx="0"/>
            <a:endCxn id="7" idx="2"/>
          </p:cNvCxnSpPr>
          <p:nvPr/>
        </p:nvCxnSpPr>
        <p:spPr>
          <a:xfrm flipV="1">
            <a:off x="4977100" y="3108648"/>
            <a:ext cx="62605" cy="7815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AD70FDD-305A-43F0-AC24-31662A99943B}"/>
              </a:ext>
            </a:extLst>
          </p:cNvPr>
          <p:cNvSpPr txBox="1"/>
          <p:nvPr/>
        </p:nvSpPr>
        <p:spPr>
          <a:xfrm>
            <a:off x="2410878" y="3453715"/>
            <a:ext cx="2332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200">
                <a:solidFill>
                  <a:schemeClr val="accent5"/>
                </a:solidFill>
              </a:defRPr>
            </a:lvl1pPr>
          </a:lstStyle>
          <a:p>
            <a:pPr algn="l"/>
            <a:r>
              <a:rPr lang="en-US"/>
              <a:t>ArrayPanel.Orientation: Horizontal</a:t>
            </a:r>
          </a:p>
        </p:txBody>
      </p:sp>
    </p:spTree>
    <p:extLst>
      <p:ext uri="{BB962C8B-B14F-4D97-AF65-F5344CB8AC3E}">
        <p14:creationId xmlns:p14="http://schemas.microsoft.com/office/powerpoint/2010/main" val="26697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45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Rosenberg</dc:creator>
  <cp:lastModifiedBy>Daniel Rosenberg</cp:lastModifiedBy>
  <cp:revision>5</cp:revision>
  <dcterms:created xsi:type="dcterms:W3CDTF">2019-03-11T19:36:31Z</dcterms:created>
  <dcterms:modified xsi:type="dcterms:W3CDTF">2019-03-20T11:40:55Z</dcterms:modified>
</cp:coreProperties>
</file>