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pen Sans Bold" charset="1" panose="020B0806030504020204"/>
      <p:regular r:id="rId12"/>
    </p:embeddedFont>
    <p:embeddedFont>
      <p:font typeface="Open Sans" charset="1" panose="020B06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3337941" y="5086872"/>
            <a:ext cx="7284632" cy="5946909"/>
          </a:xfrm>
          <a:custGeom>
            <a:avLst/>
            <a:gdLst/>
            <a:ahLst/>
            <a:cxnLst/>
            <a:rect r="r" b="b" t="t" l="l"/>
            <a:pathLst>
              <a:path h="5946909" w="7284632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2966719" y="-1029396"/>
            <a:ext cx="8536036" cy="6968510"/>
          </a:xfrm>
          <a:custGeom>
            <a:avLst/>
            <a:gdLst/>
            <a:ahLst/>
            <a:cxnLst/>
            <a:rect r="r" b="b" t="t" l="l"/>
            <a:pathLst>
              <a:path h="6968510" w="8536036">
                <a:moveTo>
                  <a:pt x="0" y="0"/>
                </a:moveTo>
                <a:lnTo>
                  <a:pt x="8536037" y="0"/>
                </a:lnTo>
                <a:lnTo>
                  <a:pt x="8536037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95484">
            <a:off x="-1952676" y="5701556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301167" y="26109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20556" y="4274503"/>
            <a:ext cx="724688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Аим Тренер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7460" y="774186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3518549" y="-2545138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00908">
            <a:off x="13422610" y="-4946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495484">
            <a:off x="-2082073" y="8643738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94731" y="4652327"/>
            <a:ext cx="14498538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Привет! Я Руслан, цель этой презентации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показать мой проект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01554" y="-3213685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1962992" y="-1880488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39040" y="1886418"/>
            <a:ext cx="7248960" cy="1886753"/>
          </a:xfrm>
          <a:custGeom>
            <a:avLst/>
            <a:gdLst/>
            <a:ahLst/>
            <a:cxnLst/>
            <a:rect r="r" b="b" t="t" l="l"/>
            <a:pathLst>
              <a:path h="1886753" w="7248960">
                <a:moveTo>
                  <a:pt x="0" y="0"/>
                </a:moveTo>
                <a:lnTo>
                  <a:pt x="7248960" y="0"/>
                </a:lnTo>
                <a:lnTo>
                  <a:pt x="7248960" y="1886753"/>
                </a:lnTo>
                <a:lnTo>
                  <a:pt x="0" y="18867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834" r="0" b="-683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44333" y="5991908"/>
            <a:ext cx="2365660" cy="2081174"/>
          </a:xfrm>
          <a:custGeom>
            <a:avLst/>
            <a:gdLst/>
            <a:ahLst/>
            <a:cxnLst/>
            <a:rect r="r" b="b" t="t" l="l"/>
            <a:pathLst>
              <a:path h="2081174" w="2365660">
                <a:moveTo>
                  <a:pt x="0" y="0"/>
                </a:moveTo>
                <a:lnTo>
                  <a:pt x="2365660" y="0"/>
                </a:lnTo>
                <a:lnTo>
                  <a:pt x="2365660" y="2081174"/>
                </a:lnTo>
                <a:lnTo>
                  <a:pt x="0" y="20811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834" r="0" b="-683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44333" y="8073082"/>
            <a:ext cx="2704800" cy="2379529"/>
          </a:xfrm>
          <a:custGeom>
            <a:avLst/>
            <a:gdLst/>
            <a:ahLst/>
            <a:cxnLst/>
            <a:rect r="r" b="b" t="t" l="l"/>
            <a:pathLst>
              <a:path h="2379529" w="2704800">
                <a:moveTo>
                  <a:pt x="0" y="0"/>
                </a:moveTo>
                <a:lnTo>
                  <a:pt x="2704799" y="0"/>
                </a:lnTo>
                <a:lnTo>
                  <a:pt x="2704799" y="2379529"/>
                </a:lnTo>
                <a:lnTo>
                  <a:pt x="0" y="23795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834" r="0" b="-683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15752" y="3918661"/>
            <a:ext cx="4695584" cy="1927757"/>
          </a:xfrm>
          <a:custGeom>
            <a:avLst/>
            <a:gdLst/>
            <a:ahLst/>
            <a:cxnLst/>
            <a:rect r="r" b="b" t="t" l="l"/>
            <a:pathLst>
              <a:path h="1927757" w="4695584">
                <a:moveTo>
                  <a:pt x="0" y="0"/>
                </a:moveTo>
                <a:lnTo>
                  <a:pt x="4695584" y="0"/>
                </a:lnTo>
                <a:lnTo>
                  <a:pt x="4695584" y="1927757"/>
                </a:lnTo>
                <a:lnTo>
                  <a:pt x="0" y="192775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6834" r="0" b="-683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3782" y="-114300"/>
            <a:ext cx="13609993" cy="2077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0"/>
              </a:lnSpc>
            </a:pPr>
            <a:r>
              <a:rPr lang="en-US" sz="595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Список используемых библиотек: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459658"/>
            <a:ext cx="13609993" cy="66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7"/>
              </a:lnSpc>
            </a:pPr>
            <a:r>
              <a:rPr lang="en-US" sz="38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pygame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16095" y="4300898"/>
            <a:ext cx="1377803" cy="66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7"/>
              </a:lnSpc>
            </a:pPr>
            <a:r>
              <a:rPr lang="en-US" sz="38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15883" y="6662359"/>
            <a:ext cx="1178015" cy="66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7"/>
              </a:lnSpc>
            </a:pPr>
            <a:r>
              <a:rPr lang="en-US" sz="38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58915" y="8715758"/>
            <a:ext cx="2092162" cy="66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7"/>
              </a:lnSpc>
            </a:pPr>
            <a:r>
              <a:rPr lang="en-US" sz="38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897210" y="-933172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79" y="0"/>
                </a:lnTo>
                <a:lnTo>
                  <a:pt x="4408979" y="3599330"/>
                </a:lnTo>
                <a:lnTo>
                  <a:pt x="0" y="359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700908">
            <a:off x="12732497" y="-62400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3772" y="537527"/>
            <a:ext cx="109677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Что можно делать в моей игре: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2600" y="2170269"/>
            <a:ext cx="30686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 ней можно...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15199" y="3751181"/>
            <a:ext cx="60576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Натренировать свой аим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96603" y="4819967"/>
            <a:ext cx="34075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Повеселиться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15199" y="5710225"/>
            <a:ext cx="75491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Посоревноваться с друзьями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872727" y="8013183"/>
            <a:ext cx="5570599" cy="4547634"/>
          </a:xfrm>
          <a:custGeom>
            <a:avLst/>
            <a:gdLst/>
            <a:ahLst/>
            <a:cxnLst/>
            <a:rect r="r" b="b" t="t" l="l"/>
            <a:pathLst>
              <a:path h="4547634" w="5570599">
                <a:moveTo>
                  <a:pt x="5570599" y="0"/>
                </a:moveTo>
                <a:lnTo>
                  <a:pt x="0" y="0"/>
                </a:lnTo>
                <a:lnTo>
                  <a:pt x="0" y="4547634"/>
                </a:lnTo>
                <a:lnTo>
                  <a:pt x="5570599" y="4547634"/>
                </a:lnTo>
                <a:lnTo>
                  <a:pt x="557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700908">
            <a:off x="14460031" y="7285373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8" y="0"/>
                </a:lnTo>
                <a:lnTo>
                  <a:pt x="5598538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62174" y="2000358"/>
            <a:ext cx="9431347" cy="7100135"/>
          </a:xfrm>
          <a:custGeom>
            <a:avLst/>
            <a:gdLst/>
            <a:ahLst/>
            <a:cxnLst/>
            <a:rect r="r" b="b" t="t" l="l"/>
            <a:pathLst>
              <a:path h="7100135" w="9431347">
                <a:moveTo>
                  <a:pt x="0" y="0"/>
                </a:moveTo>
                <a:lnTo>
                  <a:pt x="9431346" y="0"/>
                </a:lnTo>
                <a:lnTo>
                  <a:pt x="9431346" y="7100136"/>
                </a:lnTo>
                <a:lnTo>
                  <a:pt x="0" y="71001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1043" y="3739406"/>
            <a:ext cx="6530578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Скриншот из игры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---&gt;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602660" y="-921565"/>
            <a:ext cx="8536036" cy="6968510"/>
          </a:xfrm>
          <a:custGeom>
            <a:avLst/>
            <a:gdLst/>
            <a:ahLst/>
            <a:cxnLst/>
            <a:rect r="r" b="b" t="t" l="l"/>
            <a:pathLst>
              <a:path h="6968510" w="8536036">
                <a:moveTo>
                  <a:pt x="0" y="0"/>
                </a:moveTo>
                <a:lnTo>
                  <a:pt x="8536036" y="0"/>
                </a:lnTo>
                <a:lnTo>
                  <a:pt x="8536036" y="6968509"/>
                </a:lnTo>
                <a:lnTo>
                  <a:pt x="0" y="6968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78055">
            <a:off x="-2650389" y="621914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55568" y="4652327"/>
            <a:ext cx="77768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DAGMvLsx9iA</dc:identifier>
  <dcterms:modified xsi:type="dcterms:W3CDTF">2011-08-01T06:04:30Z</dcterms:modified>
  <cp:revision>1</cp:revision>
  <dc:title>Вторая жизнь»</dc:title>
</cp:coreProperties>
</file>