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f691e0dc9_0_2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f691e0dc9_0_2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6f691e0dc9_0_2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6f691e0dc9_0_2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f691e0dc9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f691e0dc9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f691e0dc9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f691e0dc9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f691e0dc9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f691e0dc9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f691e0dc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f691e0dc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f691e0dc9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6f691e0dc9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6f691e0dc9_0_1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6f691e0dc9_0_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f691e0dc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6f691e0dc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6f691e0dc9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6f691e0dc9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diperu.org" TargetMode="External"/><Relationship Id="rId4" Type="http://schemas.openxmlformats.org/officeDocument/2006/relationships/hyperlink" Target="mailto:cristian.amayo@idiperu.or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12" Type="http://schemas.openxmlformats.org/officeDocument/2006/relationships/image" Target="../media/image13.png"/><Relationship Id="rId9" Type="http://schemas.openxmlformats.org/officeDocument/2006/relationships/image" Target="../media/image9.jp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7" Type="http://schemas.openxmlformats.org/officeDocument/2006/relationships/image" Target="../media/image2.png"/><Relationship Id="rId8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11600"/>
            <a:ext cx="5358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Jumpin’ Jack Simplex CX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66"/>
              <a:t>Work in progress proposal</a:t>
            </a:r>
            <a:endParaRPr sz="1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66"/>
              <a:t>JJSCXF v0.2</a:t>
            </a:r>
            <a:endParaRPr sz="1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August 2025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Lato"/>
                <a:ea typeface="Lato"/>
                <a:cs typeface="Lato"/>
                <a:sym typeface="Lato"/>
              </a:rPr>
              <a:t>Lima - Peru, London - UK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66"/>
              <a:t>I+D+i Peru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66" u="sng">
                <a:solidFill>
                  <a:schemeClr val="hlink"/>
                </a:solidFill>
                <a:hlinkClick r:id="rId3"/>
              </a:rPr>
              <a:t>www.idiperu.org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4238250"/>
            <a:ext cx="34707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Cristian Amayo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cristian.amayo@idiperu.org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Transmission: scheduled</a:t>
            </a:r>
            <a:endParaRPr/>
          </a:p>
        </p:txBody>
      </p:sp>
      <p:sp>
        <p:nvSpPr>
          <p:cNvPr id="736" name="Google Shape;736;p22"/>
          <p:cNvSpPr/>
          <p:nvPr/>
        </p:nvSpPr>
        <p:spPr>
          <a:xfrm>
            <a:off x="2771974" y="29104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22"/>
          <p:cNvSpPr/>
          <p:nvPr/>
        </p:nvSpPr>
        <p:spPr>
          <a:xfrm>
            <a:off x="2833549" y="32480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8" name="Google Shape;738;p22"/>
          <p:cNvCxnSpPr/>
          <p:nvPr/>
        </p:nvCxnSpPr>
        <p:spPr>
          <a:xfrm>
            <a:off x="3310065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22"/>
          <p:cNvSpPr/>
          <p:nvPr/>
        </p:nvSpPr>
        <p:spPr>
          <a:xfrm>
            <a:off x="3224957" y="1534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3183407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1" name="Google Shape;741;p22"/>
          <p:cNvSpPr/>
          <p:nvPr/>
        </p:nvSpPr>
        <p:spPr>
          <a:xfrm flipH="1">
            <a:off x="3335807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3063488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3" name="Google Shape;743;p22"/>
          <p:cNvSpPr/>
          <p:nvPr/>
        </p:nvSpPr>
        <p:spPr>
          <a:xfrm flipH="1">
            <a:off x="3365626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4" name="Google Shape;744;p22"/>
          <p:cNvSpPr/>
          <p:nvPr/>
        </p:nvSpPr>
        <p:spPr>
          <a:xfrm flipH="1">
            <a:off x="3389315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3122713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6" name="Google Shape;7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675" y="3250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22"/>
          <p:cNvSpPr txBox="1"/>
          <p:nvPr/>
        </p:nvSpPr>
        <p:spPr>
          <a:xfrm>
            <a:off x="3056098" y="32620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8" name="Google Shape;7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71837" y="35970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711" y="3622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56" y="37099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473" y="35424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2"/>
          <p:cNvSpPr txBox="1"/>
          <p:nvPr/>
        </p:nvSpPr>
        <p:spPr>
          <a:xfrm>
            <a:off x="3338852" y="36296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3" name="Google Shape;753;p22"/>
          <p:cNvSpPr txBox="1"/>
          <p:nvPr/>
        </p:nvSpPr>
        <p:spPr>
          <a:xfrm>
            <a:off x="2768828" y="39120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4" name="Google Shape;754;p22"/>
          <p:cNvPicPr preferRelativeResize="0"/>
          <p:nvPr/>
        </p:nvPicPr>
        <p:blipFill rotWithShape="1">
          <a:blip r:embed="rId5">
            <a:alphaModFix/>
          </a:blip>
          <a:srcRect b="32395" l="0" r="0" t="26030"/>
          <a:stretch/>
        </p:blipFill>
        <p:spPr>
          <a:xfrm>
            <a:off x="5610721" y="24769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755" name="Google Shape;755;p22"/>
          <p:cNvPicPr preferRelativeResize="0"/>
          <p:nvPr/>
        </p:nvPicPr>
        <p:blipFill rotWithShape="1">
          <a:blip r:embed="rId6">
            <a:alphaModFix/>
          </a:blip>
          <a:srcRect b="32072" l="4797" r="4688" t="32208"/>
          <a:stretch/>
        </p:blipFill>
        <p:spPr>
          <a:xfrm>
            <a:off x="2909407" y="24840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p22"/>
          <p:cNvCxnSpPr/>
          <p:nvPr/>
        </p:nvCxnSpPr>
        <p:spPr>
          <a:xfrm flipH="1">
            <a:off x="3194721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2"/>
          <p:cNvCxnSpPr/>
          <p:nvPr/>
        </p:nvCxnSpPr>
        <p:spPr>
          <a:xfrm>
            <a:off x="5953057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2"/>
          <p:cNvCxnSpPr/>
          <p:nvPr/>
        </p:nvCxnSpPr>
        <p:spPr>
          <a:xfrm flipH="1">
            <a:off x="5837713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22"/>
          <p:cNvSpPr/>
          <p:nvPr/>
        </p:nvSpPr>
        <p:spPr>
          <a:xfrm>
            <a:off x="5867949" y="1534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5826399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1" name="Google Shape;761;p22"/>
          <p:cNvSpPr/>
          <p:nvPr/>
        </p:nvSpPr>
        <p:spPr>
          <a:xfrm flipH="1">
            <a:off x="5978799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5706479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22"/>
          <p:cNvSpPr/>
          <p:nvPr/>
        </p:nvSpPr>
        <p:spPr>
          <a:xfrm flipH="1">
            <a:off x="6008618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22"/>
          <p:cNvSpPr/>
          <p:nvPr/>
        </p:nvSpPr>
        <p:spPr>
          <a:xfrm flipH="1">
            <a:off x="6032307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5765705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5432450" y="29104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5494025" y="32480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8" name="Google Shape;7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51" y="3250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22"/>
          <p:cNvSpPr txBox="1"/>
          <p:nvPr/>
        </p:nvSpPr>
        <p:spPr>
          <a:xfrm>
            <a:off x="5716574" y="32620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0" name="Google Shape;7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2314" y="35970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187" y="3622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33" y="37099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949" y="35424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22"/>
          <p:cNvSpPr txBox="1"/>
          <p:nvPr/>
        </p:nvSpPr>
        <p:spPr>
          <a:xfrm>
            <a:off x="5999328" y="36296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5" name="Google Shape;775;p22"/>
          <p:cNvSpPr txBox="1"/>
          <p:nvPr/>
        </p:nvSpPr>
        <p:spPr>
          <a:xfrm>
            <a:off x="5429304" y="39120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6" name="Google Shape;776;p22"/>
          <p:cNvSpPr txBox="1"/>
          <p:nvPr/>
        </p:nvSpPr>
        <p:spPr>
          <a:xfrm>
            <a:off x="3148350" y="25094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22"/>
          <p:cNvSpPr txBox="1"/>
          <p:nvPr/>
        </p:nvSpPr>
        <p:spPr>
          <a:xfrm>
            <a:off x="5758722" y="25094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8" name="Google Shape;778;p22"/>
          <p:cNvCxnSpPr/>
          <p:nvPr/>
        </p:nvCxnSpPr>
        <p:spPr>
          <a:xfrm>
            <a:off x="3658975" y="1653175"/>
            <a:ext cx="1975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22"/>
          <p:cNvSpPr txBox="1"/>
          <p:nvPr/>
        </p:nvSpPr>
        <p:spPr>
          <a:xfrm>
            <a:off x="212225" y="1591225"/>
            <a:ext cx="25566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……() …. . . … . . ..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…..,,,,()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………….()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22"/>
          <p:cNvSpPr txBox="1"/>
          <p:nvPr/>
        </p:nvSpPr>
        <p:spPr>
          <a:xfrm>
            <a:off x="3511700" y="1307825"/>
            <a:ext cx="2556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1 1 1 0 1 0 0 0 1 0 0 1 1 0 1 0 0 1 0 0 0 1 0 0 1 1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22"/>
          <p:cNvSpPr txBox="1"/>
          <p:nvPr/>
        </p:nvSpPr>
        <p:spPr>
          <a:xfrm>
            <a:off x="6524050" y="1590023"/>
            <a:ext cx="25566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……() …. . . … . . ..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…..,,,,()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………….()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In-revision: amplitude, frequency, phase, band</a:t>
            </a:r>
            <a:endParaRPr/>
          </a:p>
        </p:txBody>
      </p:sp>
      <p:pic>
        <p:nvPicPr>
          <p:cNvPr descr="Rubber Stamp Under Review Red Ink3d Stock Illustration 229857280 |  Shutterstock" id="787" name="Google Shape;787;p23"/>
          <p:cNvPicPr preferRelativeResize="0"/>
          <p:nvPr/>
        </p:nvPicPr>
        <p:blipFill rotWithShape="1">
          <a:blip r:embed="rId3">
            <a:alphaModFix/>
          </a:blip>
          <a:srcRect b="13967" l="6164" r="0" t="6173"/>
          <a:stretch/>
        </p:blipFill>
        <p:spPr>
          <a:xfrm>
            <a:off x="2946025" y="1930950"/>
            <a:ext cx="3101450" cy="2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349475" y="1054125"/>
            <a:ext cx="74568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and resources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Envs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Device runtime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Topology: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P2P vs Controller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Grid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88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Transmission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Non-scheduled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88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In-revision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additional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configuration: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amplitude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frequency, band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2461250" y="1593675"/>
            <a:ext cx="2452200" cy="291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2842750" y="2020150"/>
            <a:ext cx="1736725" cy="2446500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219375" y="1595000"/>
            <a:ext cx="908525" cy="1589775"/>
          </a:xfrm>
          <a:prstGeom prst="flowChart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LIBRARIES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065175" y="1595000"/>
            <a:ext cx="1082125" cy="2912825"/>
          </a:xfrm>
          <a:prstGeom prst="flowChart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CONFIGURATION INPUT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Features &amp; Resources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3462273" y="3265871"/>
            <a:ext cx="4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454655" y="3783210"/>
            <a:ext cx="4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767025" y="2406125"/>
            <a:ext cx="4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128179" y="2874322"/>
            <a:ext cx="353100" cy="3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2939625" y="2877844"/>
            <a:ext cx="346500" cy="3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3355553" y="3394425"/>
            <a:ext cx="70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timestamp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5"/>
          <p:cNvCxnSpPr>
            <a:stCxn id="156" idx="3"/>
            <a:endCxn id="154" idx="2"/>
          </p:cNvCxnSpPr>
          <p:nvPr/>
        </p:nvCxnSpPr>
        <p:spPr>
          <a:xfrm flipH="1" rot="10800000">
            <a:off x="4064453" y="3182025"/>
            <a:ext cx="240300" cy="3663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5"/>
          <p:cNvCxnSpPr>
            <a:stCxn id="152" idx="1"/>
            <a:endCxn id="155" idx="2"/>
          </p:cNvCxnSpPr>
          <p:nvPr/>
        </p:nvCxnSpPr>
        <p:spPr>
          <a:xfrm rot="10800000">
            <a:off x="3112955" y="3185610"/>
            <a:ext cx="341700" cy="7515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5"/>
          <p:cNvSpPr txBox="1"/>
          <p:nvPr/>
        </p:nvSpPr>
        <p:spPr>
          <a:xfrm>
            <a:off x="3423914" y="3654613"/>
            <a:ext cx="53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313896" y="3526252"/>
            <a:ext cx="7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encryption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15"/>
          <p:cNvCxnSpPr>
            <a:stCxn id="160" idx="3"/>
            <a:endCxn id="154" idx="2"/>
          </p:cNvCxnSpPr>
          <p:nvPr/>
        </p:nvCxnSpPr>
        <p:spPr>
          <a:xfrm flipH="1" rot="10800000">
            <a:off x="4095996" y="3182152"/>
            <a:ext cx="208800" cy="4980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>
            <a:stCxn id="159" idx="1"/>
            <a:endCxn id="155" idx="2"/>
          </p:cNvCxnSpPr>
          <p:nvPr/>
        </p:nvCxnSpPr>
        <p:spPr>
          <a:xfrm rot="10800000">
            <a:off x="3112814" y="3185713"/>
            <a:ext cx="311100" cy="6228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5"/>
          <p:cNvSpPr txBox="1"/>
          <p:nvPr/>
        </p:nvSpPr>
        <p:spPr>
          <a:xfrm>
            <a:off x="3161525" y="2540150"/>
            <a:ext cx="45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3618725" y="2540150"/>
            <a:ext cx="53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3953225" y="2404025"/>
            <a:ext cx="57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15"/>
          <p:cNvCxnSpPr>
            <a:stCxn id="155" idx="0"/>
          </p:cNvCxnSpPr>
          <p:nvPr/>
        </p:nvCxnSpPr>
        <p:spPr>
          <a:xfrm rot="10800000">
            <a:off x="2926875" y="2635444"/>
            <a:ext cx="186000" cy="24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" name="Google Shape;167;p15"/>
          <p:cNvCxnSpPr>
            <a:stCxn id="155" idx="0"/>
          </p:cNvCxnSpPr>
          <p:nvPr/>
        </p:nvCxnSpPr>
        <p:spPr>
          <a:xfrm flipH="1" rot="10800000">
            <a:off x="3112875" y="2731144"/>
            <a:ext cx="133500" cy="14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" name="Google Shape;168;p15"/>
          <p:cNvCxnSpPr>
            <a:stCxn id="154" idx="0"/>
          </p:cNvCxnSpPr>
          <p:nvPr/>
        </p:nvCxnSpPr>
        <p:spPr>
          <a:xfrm rot="10800000">
            <a:off x="4083929" y="2737522"/>
            <a:ext cx="220800" cy="13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stCxn id="154" idx="0"/>
          </p:cNvCxnSpPr>
          <p:nvPr/>
        </p:nvCxnSpPr>
        <p:spPr>
          <a:xfrm flipH="1" rot="10800000">
            <a:off x="4304729" y="2616022"/>
            <a:ext cx="60600" cy="25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5"/>
          <p:cNvCxnSpPr>
            <a:stCxn id="152" idx="1"/>
            <a:endCxn id="155" idx="2"/>
          </p:cNvCxnSpPr>
          <p:nvPr/>
        </p:nvCxnSpPr>
        <p:spPr>
          <a:xfrm rot="10800000">
            <a:off x="3112955" y="3185610"/>
            <a:ext cx="341700" cy="7515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5"/>
          <p:cNvCxnSpPr>
            <a:stCxn id="159" idx="3"/>
            <a:endCxn id="154" idx="2"/>
          </p:cNvCxnSpPr>
          <p:nvPr/>
        </p:nvCxnSpPr>
        <p:spPr>
          <a:xfrm flipH="1" rot="10800000">
            <a:off x="3955514" y="3182113"/>
            <a:ext cx="349200" cy="626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>
            <a:stCxn id="152" idx="3"/>
            <a:endCxn id="154" idx="2"/>
          </p:cNvCxnSpPr>
          <p:nvPr/>
        </p:nvCxnSpPr>
        <p:spPr>
          <a:xfrm flipH="1" rot="10800000">
            <a:off x="3933755" y="3182010"/>
            <a:ext cx="371100" cy="7551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>
            <a:stCxn id="160" idx="1"/>
            <a:endCxn id="155" idx="2"/>
          </p:cNvCxnSpPr>
          <p:nvPr/>
        </p:nvCxnSpPr>
        <p:spPr>
          <a:xfrm rot="10800000">
            <a:off x="3112896" y="3185752"/>
            <a:ext cx="201000" cy="494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>
            <a:stCxn id="151" idx="1"/>
            <a:endCxn id="155" idx="2"/>
          </p:cNvCxnSpPr>
          <p:nvPr/>
        </p:nvCxnSpPr>
        <p:spPr>
          <a:xfrm rot="10800000">
            <a:off x="3112773" y="3185771"/>
            <a:ext cx="349500" cy="2340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>
            <a:stCxn id="151" idx="3"/>
            <a:endCxn id="154" idx="2"/>
          </p:cNvCxnSpPr>
          <p:nvPr/>
        </p:nvCxnSpPr>
        <p:spPr>
          <a:xfrm flipH="1" rot="10800000">
            <a:off x="3941373" y="3182171"/>
            <a:ext cx="363300" cy="2376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5"/>
          <p:cNvCxnSpPr>
            <a:stCxn id="156" idx="1"/>
            <a:endCxn id="155" idx="2"/>
          </p:cNvCxnSpPr>
          <p:nvPr/>
        </p:nvCxnSpPr>
        <p:spPr>
          <a:xfrm rot="10800000">
            <a:off x="3112853" y="3185625"/>
            <a:ext cx="242700" cy="362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5"/>
          <p:cNvSpPr txBox="1"/>
          <p:nvPr/>
        </p:nvSpPr>
        <p:spPr>
          <a:xfrm>
            <a:off x="3396254" y="3922267"/>
            <a:ext cx="57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15"/>
          <p:cNvCxnSpPr>
            <a:stCxn id="177" idx="3"/>
            <a:endCxn id="154" idx="2"/>
          </p:cNvCxnSpPr>
          <p:nvPr/>
        </p:nvCxnSpPr>
        <p:spPr>
          <a:xfrm flipH="1" rot="10800000">
            <a:off x="3974354" y="3182167"/>
            <a:ext cx="330300" cy="8940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5"/>
          <p:cNvCxnSpPr>
            <a:stCxn id="177" idx="1"/>
            <a:endCxn id="155" idx="2"/>
          </p:cNvCxnSpPr>
          <p:nvPr/>
        </p:nvCxnSpPr>
        <p:spPr>
          <a:xfrm rot="10800000">
            <a:off x="3112754" y="3185767"/>
            <a:ext cx="283500" cy="890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5"/>
          <p:cNvSpPr txBox="1"/>
          <p:nvPr/>
        </p:nvSpPr>
        <p:spPr>
          <a:xfrm>
            <a:off x="3459685" y="4047625"/>
            <a:ext cx="45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delay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531867" y="420003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. 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5"/>
          <p:cNvCxnSpPr>
            <a:stCxn id="181" idx="3"/>
            <a:endCxn id="154" idx="2"/>
          </p:cNvCxnSpPr>
          <p:nvPr/>
        </p:nvCxnSpPr>
        <p:spPr>
          <a:xfrm flipH="1" rot="10800000">
            <a:off x="3850167" y="3182130"/>
            <a:ext cx="454500" cy="11718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5"/>
          <p:cNvCxnSpPr>
            <a:stCxn id="181" idx="1"/>
            <a:endCxn id="155" idx="2"/>
          </p:cNvCxnSpPr>
          <p:nvPr/>
        </p:nvCxnSpPr>
        <p:spPr>
          <a:xfrm rot="10800000">
            <a:off x="3112767" y="3185730"/>
            <a:ext cx="419100" cy="11682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5"/>
          <p:cNvCxnSpPr>
            <a:stCxn id="180" idx="1"/>
            <a:endCxn id="155" idx="2"/>
          </p:cNvCxnSpPr>
          <p:nvPr/>
        </p:nvCxnSpPr>
        <p:spPr>
          <a:xfrm rot="10800000">
            <a:off x="3112885" y="3185725"/>
            <a:ext cx="346800" cy="10158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5"/>
          <p:cNvCxnSpPr>
            <a:stCxn id="180" idx="3"/>
            <a:endCxn id="154" idx="2"/>
          </p:cNvCxnSpPr>
          <p:nvPr/>
        </p:nvCxnSpPr>
        <p:spPr>
          <a:xfrm flipH="1" rot="10800000">
            <a:off x="3914185" y="3182125"/>
            <a:ext cx="390600" cy="1019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5"/>
          <p:cNvSpPr txBox="1"/>
          <p:nvPr/>
        </p:nvSpPr>
        <p:spPr>
          <a:xfrm>
            <a:off x="1079502" y="2623400"/>
            <a:ext cx="5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device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1136877" y="2920275"/>
            <a:ext cx="666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cyphers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. 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5"/>
          <p:cNvSpPr/>
          <p:nvPr/>
        </p:nvSpPr>
        <p:spPr>
          <a:xfrm flipH="1" rot="5394869">
            <a:off x="4963606" y="34309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5"/>
          <p:cNvSpPr/>
          <p:nvPr/>
        </p:nvSpPr>
        <p:spPr>
          <a:xfrm flipH="1" rot="5394869">
            <a:off x="4963606" y="37357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5"/>
          <p:cNvSpPr/>
          <p:nvPr/>
        </p:nvSpPr>
        <p:spPr>
          <a:xfrm flipH="1" rot="5394869">
            <a:off x="4963606" y="40405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5"/>
          <p:cNvSpPr/>
          <p:nvPr/>
        </p:nvSpPr>
        <p:spPr>
          <a:xfrm flipH="1" rot="5394869">
            <a:off x="2204124" y="40405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5"/>
          <p:cNvSpPr/>
          <p:nvPr/>
        </p:nvSpPr>
        <p:spPr>
          <a:xfrm flipH="1" rot="5394869">
            <a:off x="2204124" y="37357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5"/>
          <p:cNvSpPr/>
          <p:nvPr/>
        </p:nvSpPr>
        <p:spPr>
          <a:xfrm flipH="1" rot="5394869">
            <a:off x="2204124" y="34309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12+ Thousand Catalogue Icon Royalty-Free Images, Stock Photos &amp; Pictures |  Shutterstock" id="194" name="Google Shape;194;p15"/>
          <p:cNvPicPr preferRelativeResize="0"/>
          <p:nvPr/>
        </p:nvPicPr>
        <p:blipFill rotWithShape="1">
          <a:blip r:embed="rId3">
            <a:alphaModFix/>
          </a:blip>
          <a:srcRect b="30402" l="30507" r="31778" t="21493"/>
          <a:stretch/>
        </p:blipFill>
        <p:spPr>
          <a:xfrm>
            <a:off x="1667000" y="2901389"/>
            <a:ext cx="363300" cy="463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973" y="2479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118" y="2871733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/>
        </p:nvSpPr>
        <p:spPr>
          <a:xfrm>
            <a:off x="5510829" y="2114975"/>
            <a:ext cx="62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&lt;AES.h&gt;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5507018" y="2876975"/>
            <a:ext cx="53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 . . . .h&gt;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935" y="208825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/>
          <p:nvPr/>
        </p:nvSpPr>
        <p:spPr>
          <a:xfrm>
            <a:off x="5507725" y="2495975"/>
            <a:ext cx="62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&lt;ECC.h&gt;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151" y="20317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/>
        </p:nvSpPr>
        <p:spPr>
          <a:xfrm>
            <a:off x="3443576" y="2052200"/>
            <a:ext cx="7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5"/>
          <p:cNvSpPr/>
          <p:nvPr/>
        </p:nvSpPr>
        <p:spPr>
          <a:xfrm rot="-5394869">
            <a:off x="4963606" y="20977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5"/>
          <p:cNvSpPr/>
          <p:nvPr/>
        </p:nvSpPr>
        <p:spPr>
          <a:xfrm flipH="1" rot="5394869">
            <a:off x="2204124" y="20913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5"/>
          <p:cNvSpPr/>
          <p:nvPr/>
        </p:nvSpPr>
        <p:spPr>
          <a:xfrm rot="-5394869">
            <a:off x="4963606" y="24025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5"/>
          <p:cNvSpPr/>
          <p:nvPr/>
        </p:nvSpPr>
        <p:spPr>
          <a:xfrm flipH="1" rot="5394869">
            <a:off x="2204124" y="23961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5"/>
          <p:cNvSpPr/>
          <p:nvPr/>
        </p:nvSpPr>
        <p:spPr>
          <a:xfrm rot="-5394869">
            <a:off x="4963606" y="27073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5"/>
          <p:cNvSpPr/>
          <p:nvPr/>
        </p:nvSpPr>
        <p:spPr>
          <a:xfrm flipH="1" rot="5394869">
            <a:off x="2204124" y="27009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6724126" y="1054125"/>
            <a:ext cx="24198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Simplex signal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Interchangeable TX/RX roles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Self-aleatory configuration (schedule, encryption, messaging, protocol, frame)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 standard custom broadcast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uniqueness broadcast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Single/multi part messaging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Hard/soft coding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Star-P2P / CS-controller approaches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 TX/RX registry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871" y="3451675"/>
            <a:ext cx="828650" cy="8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/>
        </p:nvSpPr>
        <p:spPr>
          <a:xfrm>
            <a:off x="6724125" y="1084657"/>
            <a:ext cx="24198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Always updated libraries, self-management, 24x7, contingency responses, on-demand costs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exposure, dependent running, partial control, contractual terms, remote allocation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full confidentiality, independent running, full control, own terms, 24x7, contingency responses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maintenance workload, on-hands management, knowledge acquisition, cost wasting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420700" y="1221300"/>
            <a:ext cx="6284100" cy="1606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1065175" y="1595000"/>
            <a:ext cx="1082125" cy="1087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 Envs</a:t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 rot="-5394869">
            <a:off x="4963606" y="20977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6"/>
          <p:cNvSpPr/>
          <p:nvPr/>
        </p:nvSpPr>
        <p:spPr>
          <a:xfrm flipH="1" rot="5394869">
            <a:off x="2204124" y="20913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5219375" y="1595000"/>
            <a:ext cx="908525" cy="683225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25" y="1845322"/>
            <a:ext cx="370825" cy="1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827" y="1663427"/>
            <a:ext cx="674722" cy="2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 rotWithShape="1">
          <a:blip r:embed="rId5">
            <a:alphaModFix/>
          </a:blip>
          <a:srcRect b="32596" l="0" r="0" t="34209"/>
          <a:stretch/>
        </p:blipFill>
        <p:spPr>
          <a:xfrm>
            <a:off x="5393275" y="2049100"/>
            <a:ext cx="621373" cy="13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6">
            <a:alphaModFix/>
          </a:blip>
          <a:srcRect b="31609" l="23572" r="23986" t="30484"/>
          <a:stretch/>
        </p:blipFill>
        <p:spPr>
          <a:xfrm>
            <a:off x="1091409" y="1925370"/>
            <a:ext cx="1023124" cy="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/>
          <p:nvPr/>
        </p:nvSpPr>
        <p:spPr>
          <a:xfrm>
            <a:off x="2461250" y="1587225"/>
            <a:ext cx="2452200" cy="108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8351" y="20317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/>
        </p:nvSpPr>
        <p:spPr>
          <a:xfrm>
            <a:off x="3519776" y="2052200"/>
            <a:ext cx="7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3243950" y="1214000"/>
            <a:ext cx="90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DISTRIBUTED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6"/>
          <p:cNvSpPr/>
          <p:nvPr/>
        </p:nvSpPr>
        <p:spPr>
          <a:xfrm flipH="1" rot="5394869">
            <a:off x="4970459" y="23641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What is AWS?" id="231" name="Google Shape;231;p16"/>
          <p:cNvPicPr preferRelativeResize="0"/>
          <p:nvPr/>
        </p:nvPicPr>
        <p:blipFill rotWithShape="1">
          <a:blip r:embed="rId8">
            <a:alphaModFix/>
          </a:blip>
          <a:srcRect b="25528" l="24008" r="20825" t="32510"/>
          <a:stretch/>
        </p:blipFill>
        <p:spPr>
          <a:xfrm>
            <a:off x="5222454" y="2459888"/>
            <a:ext cx="214849" cy="1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1386" y="2331299"/>
            <a:ext cx="565864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5688" y="2283887"/>
            <a:ext cx="416001" cy="4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/>
          <p:nvPr/>
        </p:nvSpPr>
        <p:spPr>
          <a:xfrm>
            <a:off x="420700" y="3202500"/>
            <a:ext cx="6284100" cy="1606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1065175" y="3576200"/>
            <a:ext cx="1082125" cy="1087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6"/>
          <p:cNvSpPr/>
          <p:nvPr/>
        </p:nvSpPr>
        <p:spPr>
          <a:xfrm rot="-5394869">
            <a:off x="4963606" y="40789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6"/>
          <p:cNvSpPr/>
          <p:nvPr/>
        </p:nvSpPr>
        <p:spPr>
          <a:xfrm flipH="1" rot="5394869">
            <a:off x="2204124" y="40725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5219375" y="3576200"/>
            <a:ext cx="908525" cy="683225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2461250" y="3576200"/>
            <a:ext cx="2452200" cy="108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8351" y="4012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 txBox="1"/>
          <p:nvPr/>
        </p:nvSpPr>
        <p:spPr>
          <a:xfrm>
            <a:off x="3519776" y="4033400"/>
            <a:ext cx="7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6"/>
          <p:cNvSpPr/>
          <p:nvPr/>
        </p:nvSpPr>
        <p:spPr>
          <a:xfrm flipH="1" rot="5394869">
            <a:off x="4970459" y="43453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3243950" y="3195200"/>
            <a:ext cx="90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1358726" y="3832401"/>
            <a:ext cx="479946" cy="5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5135" y="3605207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7573" y="3767786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0118" y="393148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5316774" y="4328454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5697774" y="4328454"/>
            <a:ext cx="318300" cy="37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/>
          <p:nvPr/>
        </p:nvSpPr>
        <p:spPr>
          <a:xfrm>
            <a:off x="5571025" y="3139000"/>
            <a:ext cx="9288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4580425" y="3139000"/>
            <a:ext cx="9288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1393850" y="31390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1455425" y="34766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17"/>
          <p:cNvSpPr txBox="1"/>
          <p:nvPr>
            <p:ph type="title"/>
          </p:nvPr>
        </p:nvSpPr>
        <p:spPr>
          <a:xfrm>
            <a:off x="1297500" y="393750"/>
            <a:ext cx="769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Device Runtime</a:t>
            </a:r>
            <a:endParaRPr/>
          </a:p>
        </p:txBody>
      </p:sp>
      <p:cxnSp>
        <p:nvCxnSpPr>
          <p:cNvPr id="259" name="Google Shape;259;p17"/>
          <p:cNvCxnSpPr/>
          <p:nvPr/>
        </p:nvCxnSpPr>
        <p:spPr>
          <a:xfrm>
            <a:off x="1938465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7"/>
          <p:cNvSpPr/>
          <p:nvPr/>
        </p:nvSpPr>
        <p:spPr>
          <a:xfrm>
            <a:off x="1853357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1811807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17"/>
          <p:cNvSpPr/>
          <p:nvPr/>
        </p:nvSpPr>
        <p:spPr>
          <a:xfrm flipH="1">
            <a:off x="1964207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1691888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17"/>
          <p:cNvSpPr/>
          <p:nvPr/>
        </p:nvSpPr>
        <p:spPr>
          <a:xfrm flipH="1">
            <a:off x="1994026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17"/>
          <p:cNvSpPr/>
          <p:nvPr/>
        </p:nvSpPr>
        <p:spPr>
          <a:xfrm flipH="1">
            <a:off x="2017715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1751113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1600200" y="1066800"/>
            <a:ext cx="1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Single-role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5678675" y="1066800"/>
            <a:ext cx="226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Multi-role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551" y="34795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 txBox="1"/>
          <p:nvPr/>
        </p:nvSpPr>
        <p:spPr>
          <a:xfrm>
            <a:off x="1677974" y="34906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493714" y="38256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87" y="38510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933" y="39385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349" y="37710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7"/>
          <p:cNvSpPr txBox="1"/>
          <p:nvPr/>
        </p:nvSpPr>
        <p:spPr>
          <a:xfrm>
            <a:off x="1960728" y="38582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1390704" y="41406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5">
            <a:alphaModFix/>
          </a:blip>
          <a:srcRect b="32395" l="0" r="0" t="26030"/>
          <a:stretch/>
        </p:blipFill>
        <p:spPr>
          <a:xfrm>
            <a:off x="2715121" y="27055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278" name="Google Shape;278;p17"/>
          <p:cNvPicPr preferRelativeResize="0"/>
          <p:nvPr/>
        </p:nvPicPr>
        <p:blipFill rotWithShape="1">
          <a:blip r:embed="rId6">
            <a:alphaModFix/>
          </a:blip>
          <a:srcRect b="32072" l="4797" r="4688" t="32208"/>
          <a:stretch/>
        </p:blipFill>
        <p:spPr>
          <a:xfrm>
            <a:off x="1537807" y="27126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17"/>
          <p:cNvCxnSpPr/>
          <p:nvPr/>
        </p:nvCxnSpPr>
        <p:spPr>
          <a:xfrm flipH="1">
            <a:off x="1823121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7"/>
          <p:cNvCxnSpPr/>
          <p:nvPr/>
        </p:nvCxnSpPr>
        <p:spPr>
          <a:xfrm>
            <a:off x="3057457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7"/>
          <p:cNvCxnSpPr/>
          <p:nvPr/>
        </p:nvCxnSpPr>
        <p:spPr>
          <a:xfrm flipH="1">
            <a:off x="2942113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7"/>
          <p:cNvCxnSpPr/>
          <p:nvPr/>
        </p:nvCxnSpPr>
        <p:spPr>
          <a:xfrm>
            <a:off x="5230201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7"/>
          <p:cNvCxnSpPr/>
          <p:nvPr/>
        </p:nvCxnSpPr>
        <p:spPr>
          <a:xfrm flipH="1">
            <a:off x="5114857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7"/>
          <p:cNvCxnSpPr/>
          <p:nvPr/>
        </p:nvCxnSpPr>
        <p:spPr>
          <a:xfrm>
            <a:off x="5737505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7"/>
          <p:cNvCxnSpPr/>
          <p:nvPr/>
        </p:nvCxnSpPr>
        <p:spPr>
          <a:xfrm flipH="1">
            <a:off x="5622161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17"/>
          <p:cNvSpPr/>
          <p:nvPr/>
        </p:nvSpPr>
        <p:spPr>
          <a:xfrm>
            <a:off x="2972349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2930799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17"/>
          <p:cNvSpPr/>
          <p:nvPr/>
        </p:nvSpPr>
        <p:spPr>
          <a:xfrm flipH="1">
            <a:off x="3083199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2810879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17"/>
          <p:cNvSpPr/>
          <p:nvPr/>
        </p:nvSpPr>
        <p:spPr>
          <a:xfrm flipH="1">
            <a:off x="3113018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17"/>
          <p:cNvSpPr/>
          <p:nvPr/>
        </p:nvSpPr>
        <p:spPr>
          <a:xfrm flipH="1">
            <a:off x="3136707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2870105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5149529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5107979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17"/>
          <p:cNvSpPr/>
          <p:nvPr/>
        </p:nvSpPr>
        <p:spPr>
          <a:xfrm flipH="1">
            <a:off x="5260379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4988060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7"/>
          <p:cNvSpPr/>
          <p:nvPr/>
        </p:nvSpPr>
        <p:spPr>
          <a:xfrm flipH="1">
            <a:off x="5290198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17"/>
          <p:cNvSpPr/>
          <p:nvPr/>
        </p:nvSpPr>
        <p:spPr>
          <a:xfrm flipH="1">
            <a:off x="5313887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5047285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5656833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5615284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17"/>
          <p:cNvSpPr/>
          <p:nvPr/>
        </p:nvSpPr>
        <p:spPr>
          <a:xfrm flipH="1">
            <a:off x="5767684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5495364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17"/>
          <p:cNvSpPr/>
          <p:nvPr/>
        </p:nvSpPr>
        <p:spPr>
          <a:xfrm flipH="1">
            <a:off x="5797502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17"/>
          <p:cNvSpPr/>
          <p:nvPr/>
        </p:nvSpPr>
        <p:spPr>
          <a:xfrm flipH="1">
            <a:off x="5821191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5554589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p17"/>
          <p:cNvCxnSpPr/>
          <p:nvPr/>
        </p:nvCxnSpPr>
        <p:spPr>
          <a:xfrm>
            <a:off x="8071521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7"/>
          <p:cNvCxnSpPr/>
          <p:nvPr/>
        </p:nvCxnSpPr>
        <p:spPr>
          <a:xfrm flipH="1">
            <a:off x="7956177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17"/>
          <p:cNvSpPr/>
          <p:nvPr/>
        </p:nvSpPr>
        <p:spPr>
          <a:xfrm>
            <a:off x="7990850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7949300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17"/>
          <p:cNvSpPr/>
          <p:nvPr/>
        </p:nvSpPr>
        <p:spPr>
          <a:xfrm flipH="1">
            <a:off x="8101700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7829380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17"/>
          <p:cNvSpPr/>
          <p:nvPr/>
        </p:nvSpPr>
        <p:spPr>
          <a:xfrm flipH="1">
            <a:off x="8131518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17"/>
          <p:cNvSpPr/>
          <p:nvPr/>
        </p:nvSpPr>
        <p:spPr>
          <a:xfrm flipH="1">
            <a:off x="8155208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7888606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p17"/>
          <p:cNvPicPr preferRelativeResize="0"/>
          <p:nvPr/>
        </p:nvPicPr>
        <p:blipFill rotWithShape="1">
          <a:blip r:embed="rId5">
            <a:alphaModFix/>
          </a:blip>
          <a:srcRect b="32395" l="0" r="0" t="26030"/>
          <a:stretch/>
        </p:blipFill>
        <p:spPr>
          <a:xfrm>
            <a:off x="7696565" y="27055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317" name="Google Shape;317;p17"/>
          <p:cNvPicPr preferRelativeResize="0"/>
          <p:nvPr/>
        </p:nvPicPr>
        <p:blipFill rotWithShape="1">
          <a:blip r:embed="rId6">
            <a:alphaModFix/>
          </a:blip>
          <a:srcRect b="32072" l="4797" r="4688" t="32208"/>
          <a:stretch/>
        </p:blipFill>
        <p:spPr>
          <a:xfrm>
            <a:off x="5084239" y="27126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/>
          <p:nvPr/>
        </p:nvSpPr>
        <p:spPr>
          <a:xfrm>
            <a:off x="2536850" y="31390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2598425" y="34766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51" y="34795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 txBox="1"/>
          <p:nvPr/>
        </p:nvSpPr>
        <p:spPr>
          <a:xfrm>
            <a:off x="2820974" y="34906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6714" y="38256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587" y="38510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933" y="39385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349" y="37710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7"/>
          <p:cNvSpPr txBox="1"/>
          <p:nvPr/>
        </p:nvSpPr>
        <p:spPr>
          <a:xfrm>
            <a:off x="3103728" y="38582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2533704" y="41406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5073881" y="34766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07" y="34795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7"/>
          <p:cNvSpPr txBox="1"/>
          <p:nvPr/>
        </p:nvSpPr>
        <p:spPr>
          <a:xfrm>
            <a:off x="5296431" y="34906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112170" y="38256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044" y="38510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389" y="39385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806" y="37710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7"/>
          <p:cNvSpPr txBox="1"/>
          <p:nvPr/>
        </p:nvSpPr>
        <p:spPr>
          <a:xfrm>
            <a:off x="5579184" y="38582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5009160" y="41406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8085625" y="3139000"/>
            <a:ext cx="9288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7095025" y="3139000"/>
            <a:ext cx="9288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7588481" y="34766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607" y="34795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7"/>
          <p:cNvSpPr txBox="1"/>
          <p:nvPr/>
        </p:nvSpPr>
        <p:spPr>
          <a:xfrm>
            <a:off x="7811031" y="34906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626770" y="38256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644" y="38510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989" y="39385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406" y="37710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7"/>
          <p:cNvSpPr txBox="1"/>
          <p:nvPr/>
        </p:nvSpPr>
        <p:spPr>
          <a:xfrm>
            <a:off x="8093784" y="38582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7523760" y="41406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1776750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2863122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7821000" y="273800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TX/RX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5530122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5053350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Topology: P2P vs Controller</a:t>
            </a:r>
            <a:endParaRPr/>
          </a:p>
        </p:txBody>
      </p:sp>
      <p:sp>
        <p:nvSpPr>
          <p:cNvPr id="358" name="Google Shape;358;p18"/>
          <p:cNvSpPr txBox="1"/>
          <p:nvPr/>
        </p:nvSpPr>
        <p:spPr>
          <a:xfrm>
            <a:off x="1881475" y="1066800"/>
            <a:ext cx="121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2P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5386007" y="1066202"/>
            <a:ext cx="17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Controller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0" name="Google Shape;360;p18"/>
          <p:cNvCxnSpPr/>
          <p:nvPr/>
        </p:nvCxnSpPr>
        <p:spPr>
          <a:xfrm>
            <a:off x="1982045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18"/>
          <p:cNvSpPr/>
          <p:nvPr/>
        </p:nvSpPr>
        <p:spPr>
          <a:xfrm>
            <a:off x="1896937" y="1992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1855388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18"/>
          <p:cNvSpPr/>
          <p:nvPr/>
        </p:nvSpPr>
        <p:spPr>
          <a:xfrm flipH="1">
            <a:off x="2007788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735468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037606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18"/>
          <p:cNvSpPr/>
          <p:nvPr/>
        </p:nvSpPr>
        <p:spPr>
          <a:xfrm flipH="1">
            <a:off x="2061295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794694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8" name="Google Shape;368;p18"/>
          <p:cNvCxnSpPr/>
          <p:nvPr/>
        </p:nvCxnSpPr>
        <p:spPr>
          <a:xfrm flipH="1">
            <a:off x="1866701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8"/>
          <p:cNvCxnSpPr/>
          <p:nvPr/>
        </p:nvCxnSpPr>
        <p:spPr>
          <a:xfrm>
            <a:off x="2905057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8"/>
          <p:cNvCxnSpPr/>
          <p:nvPr/>
        </p:nvCxnSpPr>
        <p:spPr>
          <a:xfrm flipH="1">
            <a:off x="2789713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18"/>
          <p:cNvSpPr/>
          <p:nvPr/>
        </p:nvSpPr>
        <p:spPr>
          <a:xfrm>
            <a:off x="2819949" y="1992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2778399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18"/>
          <p:cNvSpPr/>
          <p:nvPr/>
        </p:nvSpPr>
        <p:spPr>
          <a:xfrm flipH="1">
            <a:off x="2930799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2658479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18"/>
          <p:cNvSpPr/>
          <p:nvPr/>
        </p:nvSpPr>
        <p:spPr>
          <a:xfrm flipH="1">
            <a:off x="2960618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18"/>
          <p:cNvSpPr/>
          <p:nvPr/>
        </p:nvSpPr>
        <p:spPr>
          <a:xfrm flipH="1">
            <a:off x="2984307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2717705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8" name="Google Shape;378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562721" y="26293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379" name="Google Shape;379;p18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1581387" y="26364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18"/>
          <p:cNvCxnSpPr/>
          <p:nvPr/>
        </p:nvCxnSpPr>
        <p:spPr>
          <a:xfrm>
            <a:off x="1725001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8"/>
          <p:cNvCxnSpPr/>
          <p:nvPr/>
        </p:nvCxnSpPr>
        <p:spPr>
          <a:xfrm flipH="1">
            <a:off x="1609657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8"/>
          <p:cNvCxnSpPr/>
          <p:nvPr/>
        </p:nvCxnSpPr>
        <p:spPr>
          <a:xfrm>
            <a:off x="2232305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8"/>
          <p:cNvCxnSpPr/>
          <p:nvPr/>
        </p:nvCxnSpPr>
        <p:spPr>
          <a:xfrm flipH="1">
            <a:off x="2116961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8"/>
          <p:cNvSpPr/>
          <p:nvPr/>
        </p:nvSpPr>
        <p:spPr>
          <a:xfrm>
            <a:off x="1644329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1602779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18"/>
          <p:cNvSpPr/>
          <p:nvPr/>
        </p:nvSpPr>
        <p:spPr>
          <a:xfrm flipH="1">
            <a:off x="1755179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18"/>
          <p:cNvSpPr/>
          <p:nvPr/>
        </p:nvSpPr>
        <p:spPr>
          <a:xfrm>
            <a:off x="1482860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18"/>
          <p:cNvSpPr/>
          <p:nvPr/>
        </p:nvSpPr>
        <p:spPr>
          <a:xfrm flipH="1">
            <a:off x="1784998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18"/>
          <p:cNvSpPr/>
          <p:nvPr/>
        </p:nvSpPr>
        <p:spPr>
          <a:xfrm flipH="1">
            <a:off x="1808687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1542085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2151633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2110084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18"/>
          <p:cNvSpPr/>
          <p:nvPr/>
        </p:nvSpPr>
        <p:spPr>
          <a:xfrm flipH="1">
            <a:off x="2262484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1990164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18"/>
          <p:cNvSpPr/>
          <p:nvPr/>
        </p:nvSpPr>
        <p:spPr>
          <a:xfrm flipH="1">
            <a:off x="2292302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18"/>
          <p:cNvSpPr/>
          <p:nvPr/>
        </p:nvSpPr>
        <p:spPr>
          <a:xfrm flipH="1">
            <a:off x="2315991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2049389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-FPGA – LILYGO®" id="398" name="Google Shape;398;p18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1579039" y="45414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18"/>
          <p:cNvCxnSpPr/>
          <p:nvPr/>
        </p:nvCxnSpPr>
        <p:spPr>
          <a:xfrm>
            <a:off x="3054552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8"/>
          <p:cNvCxnSpPr/>
          <p:nvPr/>
        </p:nvCxnSpPr>
        <p:spPr>
          <a:xfrm flipH="1">
            <a:off x="2939208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8"/>
          <p:cNvSpPr/>
          <p:nvPr/>
        </p:nvSpPr>
        <p:spPr>
          <a:xfrm>
            <a:off x="2973881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29323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18"/>
          <p:cNvSpPr/>
          <p:nvPr/>
        </p:nvSpPr>
        <p:spPr>
          <a:xfrm flipH="1">
            <a:off x="30847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2812411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18"/>
          <p:cNvSpPr/>
          <p:nvPr/>
        </p:nvSpPr>
        <p:spPr>
          <a:xfrm flipH="1">
            <a:off x="3114550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18"/>
          <p:cNvSpPr/>
          <p:nvPr/>
        </p:nvSpPr>
        <p:spPr>
          <a:xfrm flipH="1">
            <a:off x="3138239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18"/>
          <p:cNvSpPr/>
          <p:nvPr/>
        </p:nvSpPr>
        <p:spPr>
          <a:xfrm>
            <a:off x="2871637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8" name="Google Shape;408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718740" y="4534331"/>
            <a:ext cx="708900" cy="392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18"/>
          <p:cNvCxnSpPr/>
          <p:nvPr/>
        </p:nvCxnSpPr>
        <p:spPr>
          <a:xfrm flipH="1" rot="10800000">
            <a:off x="2279025" y="2051050"/>
            <a:ext cx="339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18"/>
          <p:cNvCxnSpPr>
            <a:stCxn id="384" idx="0"/>
            <a:endCxn id="401" idx="7"/>
          </p:cNvCxnSpPr>
          <p:nvPr/>
        </p:nvCxnSpPr>
        <p:spPr>
          <a:xfrm flipH="1" rot="-5400000">
            <a:off x="2415479" y="3213725"/>
            <a:ext cx="24900" cy="1391700"/>
          </a:xfrm>
          <a:prstGeom prst="curvedConnector3">
            <a:avLst>
              <a:gd fmla="val -18328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18"/>
          <p:cNvCxnSpPr>
            <a:stCxn id="391" idx="0"/>
            <a:endCxn id="401" idx="1"/>
          </p:cNvCxnSpPr>
          <p:nvPr/>
        </p:nvCxnSpPr>
        <p:spPr>
          <a:xfrm flipH="1" rot="-5400000">
            <a:off x="2607033" y="3529475"/>
            <a:ext cx="24900" cy="760200"/>
          </a:xfrm>
          <a:prstGeom prst="curvedConnector3">
            <a:avLst>
              <a:gd fmla="val -9563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2" name="Google Shape;412;p18"/>
          <p:cNvCxnSpPr/>
          <p:nvPr/>
        </p:nvCxnSpPr>
        <p:spPr>
          <a:xfrm>
            <a:off x="6010713" y="25467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8"/>
          <p:cNvCxnSpPr/>
          <p:nvPr/>
        </p:nvCxnSpPr>
        <p:spPr>
          <a:xfrm flipH="1">
            <a:off x="5895369" y="25467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6518017" y="25467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18"/>
          <p:cNvCxnSpPr/>
          <p:nvPr/>
        </p:nvCxnSpPr>
        <p:spPr>
          <a:xfrm flipH="1">
            <a:off x="6402673" y="25467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18"/>
          <p:cNvSpPr/>
          <p:nvPr/>
        </p:nvSpPr>
        <p:spPr>
          <a:xfrm>
            <a:off x="5930041" y="23762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18"/>
          <p:cNvSpPr/>
          <p:nvPr/>
        </p:nvSpPr>
        <p:spPr>
          <a:xfrm>
            <a:off x="5888492" y="23544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18"/>
          <p:cNvSpPr/>
          <p:nvPr/>
        </p:nvSpPr>
        <p:spPr>
          <a:xfrm flipH="1">
            <a:off x="6040892" y="23544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5768572" y="22558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18"/>
          <p:cNvSpPr/>
          <p:nvPr/>
        </p:nvSpPr>
        <p:spPr>
          <a:xfrm flipH="1">
            <a:off x="6070710" y="22558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18"/>
          <p:cNvSpPr/>
          <p:nvPr/>
        </p:nvSpPr>
        <p:spPr>
          <a:xfrm flipH="1">
            <a:off x="6094399" y="23145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5827798" y="23145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6437346" y="23762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18"/>
          <p:cNvSpPr/>
          <p:nvPr/>
        </p:nvSpPr>
        <p:spPr>
          <a:xfrm>
            <a:off x="6395796" y="23544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18"/>
          <p:cNvSpPr/>
          <p:nvPr/>
        </p:nvSpPr>
        <p:spPr>
          <a:xfrm flipH="1">
            <a:off x="6548196" y="23544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6275876" y="22558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18"/>
          <p:cNvSpPr/>
          <p:nvPr/>
        </p:nvSpPr>
        <p:spPr>
          <a:xfrm flipH="1">
            <a:off x="6578014" y="22558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18"/>
          <p:cNvSpPr/>
          <p:nvPr/>
        </p:nvSpPr>
        <p:spPr>
          <a:xfrm flipH="1">
            <a:off x="6601703" y="23145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6335102" y="23145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0" name="Google Shape;430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5914461" y="3013423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8"/>
          <p:cNvSpPr txBox="1"/>
          <p:nvPr/>
        </p:nvSpPr>
        <p:spPr>
          <a:xfrm>
            <a:off x="1822418" y="26618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2710722" y="26618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18"/>
          <p:cNvSpPr txBox="1"/>
          <p:nvPr/>
        </p:nvSpPr>
        <p:spPr>
          <a:xfrm>
            <a:off x="2822312" y="45755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TX/RX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" name="Google Shape;434;p18"/>
          <p:cNvCxnSpPr/>
          <p:nvPr/>
        </p:nvCxnSpPr>
        <p:spPr>
          <a:xfrm>
            <a:off x="5038657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18"/>
          <p:cNvCxnSpPr/>
          <p:nvPr/>
        </p:nvCxnSpPr>
        <p:spPr>
          <a:xfrm flipH="1">
            <a:off x="4923313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18"/>
          <p:cNvSpPr/>
          <p:nvPr/>
        </p:nvSpPr>
        <p:spPr>
          <a:xfrm>
            <a:off x="4953549" y="1992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4911999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18"/>
          <p:cNvSpPr/>
          <p:nvPr/>
        </p:nvSpPr>
        <p:spPr>
          <a:xfrm flipH="1">
            <a:off x="5064399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4792079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18"/>
          <p:cNvSpPr/>
          <p:nvPr/>
        </p:nvSpPr>
        <p:spPr>
          <a:xfrm flipH="1">
            <a:off x="5094218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18"/>
          <p:cNvSpPr/>
          <p:nvPr/>
        </p:nvSpPr>
        <p:spPr>
          <a:xfrm flipH="1">
            <a:off x="5117907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4851305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3" name="Google Shape;443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4696321" y="26293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8"/>
          <p:cNvSpPr txBox="1"/>
          <p:nvPr/>
        </p:nvSpPr>
        <p:spPr>
          <a:xfrm>
            <a:off x="4844322" y="26618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18"/>
          <p:cNvSpPr txBox="1"/>
          <p:nvPr/>
        </p:nvSpPr>
        <p:spPr>
          <a:xfrm>
            <a:off x="2024922" y="45668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1567722" y="45668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6331266" y="30428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18"/>
          <p:cNvSpPr txBox="1"/>
          <p:nvPr/>
        </p:nvSpPr>
        <p:spPr>
          <a:xfrm>
            <a:off x="5854494" y="30428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9" name="Google Shape;449;p18"/>
          <p:cNvCxnSpPr/>
          <p:nvPr/>
        </p:nvCxnSpPr>
        <p:spPr>
          <a:xfrm>
            <a:off x="7544645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18"/>
          <p:cNvSpPr/>
          <p:nvPr/>
        </p:nvSpPr>
        <p:spPr>
          <a:xfrm>
            <a:off x="7459537" y="1992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7417988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18"/>
          <p:cNvSpPr/>
          <p:nvPr/>
        </p:nvSpPr>
        <p:spPr>
          <a:xfrm flipH="1">
            <a:off x="7570388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7298068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18"/>
          <p:cNvSpPr/>
          <p:nvPr/>
        </p:nvSpPr>
        <p:spPr>
          <a:xfrm flipH="1">
            <a:off x="7600206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455;p18"/>
          <p:cNvSpPr/>
          <p:nvPr/>
        </p:nvSpPr>
        <p:spPr>
          <a:xfrm flipH="1">
            <a:off x="7623895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7357294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7" name="Google Shape;457;p18"/>
          <p:cNvCxnSpPr/>
          <p:nvPr/>
        </p:nvCxnSpPr>
        <p:spPr>
          <a:xfrm flipH="1">
            <a:off x="7429301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-FPGA – LILYGO®" id="458" name="Google Shape;458;p18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7143987" y="26364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8"/>
          <p:cNvSpPr txBox="1"/>
          <p:nvPr/>
        </p:nvSpPr>
        <p:spPr>
          <a:xfrm>
            <a:off x="7385018" y="26618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0" name="Google Shape;460;p18"/>
          <p:cNvCxnSpPr>
            <a:stCxn id="416" idx="0"/>
            <a:endCxn id="438" idx="1"/>
          </p:cNvCxnSpPr>
          <p:nvPr/>
        </p:nvCxnSpPr>
        <p:spPr>
          <a:xfrm rot="10800000">
            <a:off x="5119291" y="2091517"/>
            <a:ext cx="8985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18"/>
          <p:cNvCxnSpPr>
            <a:stCxn id="450" idx="3"/>
            <a:endCxn id="423" idx="0"/>
          </p:cNvCxnSpPr>
          <p:nvPr/>
        </p:nvCxnSpPr>
        <p:spPr>
          <a:xfrm flipH="1">
            <a:off x="6525239" y="2137827"/>
            <a:ext cx="9600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18"/>
          <p:cNvCxnSpPr/>
          <p:nvPr/>
        </p:nvCxnSpPr>
        <p:spPr>
          <a:xfrm>
            <a:off x="6254952" y="3839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18"/>
          <p:cNvCxnSpPr/>
          <p:nvPr/>
        </p:nvCxnSpPr>
        <p:spPr>
          <a:xfrm flipH="1">
            <a:off x="6139608" y="3839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18"/>
          <p:cNvSpPr/>
          <p:nvPr/>
        </p:nvSpPr>
        <p:spPr>
          <a:xfrm>
            <a:off x="6174281" y="3820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6132731" y="3799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18"/>
          <p:cNvSpPr/>
          <p:nvPr/>
        </p:nvSpPr>
        <p:spPr>
          <a:xfrm flipH="1">
            <a:off x="6285131" y="3799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6012811" y="3700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18"/>
          <p:cNvSpPr/>
          <p:nvPr/>
        </p:nvSpPr>
        <p:spPr>
          <a:xfrm flipH="1">
            <a:off x="6314950" y="3700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18"/>
          <p:cNvSpPr/>
          <p:nvPr/>
        </p:nvSpPr>
        <p:spPr>
          <a:xfrm flipH="1">
            <a:off x="6338639" y="3759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6072037" y="3759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1" name="Google Shape;471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5919140" y="43057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8"/>
          <p:cNvSpPr txBox="1"/>
          <p:nvPr/>
        </p:nvSpPr>
        <p:spPr>
          <a:xfrm>
            <a:off x="6022712" y="43469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3" name="Google Shape;473;p18"/>
          <p:cNvCxnSpPr>
            <a:stCxn id="464" idx="6"/>
            <a:endCxn id="425" idx="1"/>
          </p:cNvCxnSpPr>
          <p:nvPr/>
        </p:nvCxnSpPr>
        <p:spPr>
          <a:xfrm flipH="1" rot="10800000">
            <a:off x="6349781" y="2475575"/>
            <a:ext cx="253200" cy="1430700"/>
          </a:xfrm>
          <a:prstGeom prst="curvedConnector3">
            <a:avLst>
              <a:gd fmla="val 2157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18"/>
          <p:cNvCxnSpPr>
            <a:stCxn id="464" idx="2"/>
            <a:endCxn id="416" idx="2"/>
          </p:cNvCxnSpPr>
          <p:nvPr/>
        </p:nvCxnSpPr>
        <p:spPr>
          <a:xfrm rot="10800000">
            <a:off x="5930081" y="2461475"/>
            <a:ext cx="244200" cy="1444800"/>
          </a:xfrm>
          <a:prstGeom prst="curvedConnector3">
            <a:avLst>
              <a:gd fmla="val 1975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Topology: Grid</a:t>
            </a:r>
            <a:endParaRPr/>
          </a:p>
        </p:txBody>
      </p:sp>
      <p:cxnSp>
        <p:nvCxnSpPr>
          <p:cNvPr id="480" name="Google Shape;480;p19"/>
          <p:cNvCxnSpPr/>
          <p:nvPr/>
        </p:nvCxnSpPr>
        <p:spPr>
          <a:xfrm>
            <a:off x="4181913" y="2241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19"/>
          <p:cNvCxnSpPr/>
          <p:nvPr/>
        </p:nvCxnSpPr>
        <p:spPr>
          <a:xfrm flipH="1">
            <a:off x="4066569" y="2241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19"/>
          <p:cNvCxnSpPr/>
          <p:nvPr/>
        </p:nvCxnSpPr>
        <p:spPr>
          <a:xfrm>
            <a:off x="4689217" y="2241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19"/>
          <p:cNvCxnSpPr/>
          <p:nvPr/>
        </p:nvCxnSpPr>
        <p:spPr>
          <a:xfrm flipH="1">
            <a:off x="4573873" y="2241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19"/>
          <p:cNvSpPr/>
          <p:nvPr/>
        </p:nvSpPr>
        <p:spPr>
          <a:xfrm>
            <a:off x="4101241" y="2071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19"/>
          <p:cNvSpPr/>
          <p:nvPr/>
        </p:nvSpPr>
        <p:spPr>
          <a:xfrm>
            <a:off x="4059692" y="2049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19"/>
          <p:cNvSpPr/>
          <p:nvPr/>
        </p:nvSpPr>
        <p:spPr>
          <a:xfrm flipH="1">
            <a:off x="4212092" y="2049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19"/>
          <p:cNvSpPr/>
          <p:nvPr/>
        </p:nvSpPr>
        <p:spPr>
          <a:xfrm>
            <a:off x="3939772" y="1951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19"/>
          <p:cNvSpPr/>
          <p:nvPr/>
        </p:nvSpPr>
        <p:spPr>
          <a:xfrm flipH="1">
            <a:off x="4241910" y="1951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19"/>
          <p:cNvSpPr/>
          <p:nvPr/>
        </p:nvSpPr>
        <p:spPr>
          <a:xfrm flipH="1">
            <a:off x="4265599" y="2009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19"/>
          <p:cNvSpPr/>
          <p:nvPr/>
        </p:nvSpPr>
        <p:spPr>
          <a:xfrm>
            <a:off x="3998998" y="2009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19"/>
          <p:cNvSpPr/>
          <p:nvPr/>
        </p:nvSpPr>
        <p:spPr>
          <a:xfrm>
            <a:off x="4608546" y="2071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19"/>
          <p:cNvSpPr/>
          <p:nvPr/>
        </p:nvSpPr>
        <p:spPr>
          <a:xfrm>
            <a:off x="4566996" y="2049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19"/>
          <p:cNvSpPr/>
          <p:nvPr/>
        </p:nvSpPr>
        <p:spPr>
          <a:xfrm flipH="1">
            <a:off x="4719396" y="2049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19"/>
          <p:cNvSpPr/>
          <p:nvPr/>
        </p:nvSpPr>
        <p:spPr>
          <a:xfrm>
            <a:off x="4447076" y="1951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19"/>
          <p:cNvSpPr/>
          <p:nvPr/>
        </p:nvSpPr>
        <p:spPr>
          <a:xfrm flipH="1">
            <a:off x="4749214" y="1951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19"/>
          <p:cNvSpPr/>
          <p:nvPr/>
        </p:nvSpPr>
        <p:spPr>
          <a:xfrm flipH="1">
            <a:off x="4772903" y="2009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4506302" y="2009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8" name="Google Shape;498;p19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4085661" y="2708623"/>
            <a:ext cx="708900" cy="392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19"/>
          <p:cNvCxnSpPr/>
          <p:nvPr/>
        </p:nvCxnSpPr>
        <p:spPr>
          <a:xfrm>
            <a:off x="3209857" y="1857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19"/>
          <p:cNvCxnSpPr/>
          <p:nvPr/>
        </p:nvCxnSpPr>
        <p:spPr>
          <a:xfrm flipH="1">
            <a:off x="3094513" y="1857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19"/>
          <p:cNvSpPr/>
          <p:nvPr/>
        </p:nvSpPr>
        <p:spPr>
          <a:xfrm>
            <a:off x="3124749" y="1687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19"/>
          <p:cNvSpPr/>
          <p:nvPr/>
        </p:nvSpPr>
        <p:spPr>
          <a:xfrm>
            <a:off x="3083199" y="1665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19"/>
          <p:cNvSpPr/>
          <p:nvPr/>
        </p:nvSpPr>
        <p:spPr>
          <a:xfrm flipH="1">
            <a:off x="3235599" y="1665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63279" y="1566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19"/>
          <p:cNvSpPr/>
          <p:nvPr/>
        </p:nvSpPr>
        <p:spPr>
          <a:xfrm flipH="1">
            <a:off x="3265418" y="1566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19"/>
          <p:cNvSpPr/>
          <p:nvPr/>
        </p:nvSpPr>
        <p:spPr>
          <a:xfrm flipH="1">
            <a:off x="3289107" y="1625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19"/>
          <p:cNvSpPr/>
          <p:nvPr/>
        </p:nvSpPr>
        <p:spPr>
          <a:xfrm>
            <a:off x="3022505" y="1625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8" name="Google Shape;508;p19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867521" y="23245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9"/>
          <p:cNvSpPr txBox="1"/>
          <p:nvPr/>
        </p:nvSpPr>
        <p:spPr>
          <a:xfrm>
            <a:off x="3015522" y="2357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4502466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025694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2" name="Google Shape;512;p19"/>
          <p:cNvCxnSpPr/>
          <p:nvPr/>
        </p:nvCxnSpPr>
        <p:spPr>
          <a:xfrm>
            <a:off x="5715845" y="1857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19"/>
          <p:cNvSpPr/>
          <p:nvPr/>
        </p:nvSpPr>
        <p:spPr>
          <a:xfrm>
            <a:off x="5630737" y="1687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5589188" y="1665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19"/>
          <p:cNvSpPr/>
          <p:nvPr/>
        </p:nvSpPr>
        <p:spPr>
          <a:xfrm flipH="1">
            <a:off x="5741588" y="1665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19"/>
          <p:cNvSpPr/>
          <p:nvPr/>
        </p:nvSpPr>
        <p:spPr>
          <a:xfrm>
            <a:off x="5469268" y="1566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19"/>
          <p:cNvSpPr/>
          <p:nvPr/>
        </p:nvSpPr>
        <p:spPr>
          <a:xfrm flipH="1">
            <a:off x="5771406" y="1566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19"/>
          <p:cNvSpPr/>
          <p:nvPr/>
        </p:nvSpPr>
        <p:spPr>
          <a:xfrm flipH="1">
            <a:off x="5795095" y="1625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5528494" y="1625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0" name="Google Shape;520;p19"/>
          <p:cNvCxnSpPr/>
          <p:nvPr/>
        </p:nvCxnSpPr>
        <p:spPr>
          <a:xfrm flipH="1">
            <a:off x="5600501" y="1857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-FPGA – LILYGO®" id="521" name="Google Shape;521;p19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5315187" y="23316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9"/>
          <p:cNvSpPr txBox="1"/>
          <p:nvPr/>
        </p:nvSpPr>
        <p:spPr>
          <a:xfrm>
            <a:off x="5556225" y="2357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Google Shape;523;p19"/>
          <p:cNvCxnSpPr>
            <a:stCxn id="484" idx="0"/>
            <a:endCxn id="503" idx="1"/>
          </p:cNvCxnSpPr>
          <p:nvPr/>
        </p:nvCxnSpPr>
        <p:spPr>
          <a:xfrm rot="10800000">
            <a:off x="3290491" y="1786717"/>
            <a:ext cx="8985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19"/>
          <p:cNvCxnSpPr>
            <a:stCxn id="513" idx="3"/>
            <a:endCxn id="491" idx="0"/>
          </p:cNvCxnSpPr>
          <p:nvPr/>
        </p:nvCxnSpPr>
        <p:spPr>
          <a:xfrm flipH="1">
            <a:off x="4696439" y="1833027"/>
            <a:ext cx="9600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19"/>
          <p:cNvCxnSpPr/>
          <p:nvPr/>
        </p:nvCxnSpPr>
        <p:spPr>
          <a:xfrm>
            <a:off x="4426152" y="3534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19"/>
          <p:cNvCxnSpPr/>
          <p:nvPr/>
        </p:nvCxnSpPr>
        <p:spPr>
          <a:xfrm flipH="1">
            <a:off x="4310808" y="3534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19"/>
          <p:cNvSpPr/>
          <p:nvPr/>
        </p:nvSpPr>
        <p:spPr>
          <a:xfrm>
            <a:off x="4345481" y="3516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4303931" y="3494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19"/>
          <p:cNvSpPr/>
          <p:nvPr/>
        </p:nvSpPr>
        <p:spPr>
          <a:xfrm flipH="1">
            <a:off x="4456331" y="3494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4184011" y="3395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19"/>
          <p:cNvSpPr/>
          <p:nvPr/>
        </p:nvSpPr>
        <p:spPr>
          <a:xfrm flipH="1">
            <a:off x="4486150" y="3395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19"/>
          <p:cNvSpPr/>
          <p:nvPr/>
        </p:nvSpPr>
        <p:spPr>
          <a:xfrm flipH="1">
            <a:off x="4509839" y="3454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19"/>
          <p:cNvSpPr/>
          <p:nvPr/>
        </p:nvSpPr>
        <p:spPr>
          <a:xfrm>
            <a:off x="4243237" y="3454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4" name="Google Shape;534;p19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4090340" y="40009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9"/>
          <p:cNvSpPr txBox="1"/>
          <p:nvPr/>
        </p:nvSpPr>
        <p:spPr>
          <a:xfrm>
            <a:off x="4193912" y="40421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6" name="Google Shape;536;p19"/>
          <p:cNvCxnSpPr>
            <a:stCxn id="527" idx="6"/>
            <a:endCxn id="493" idx="1"/>
          </p:cNvCxnSpPr>
          <p:nvPr/>
        </p:nvCxnSpPr>
        <p:spPr>
          <a:xfrm flipH="1" rot="10800000">
            <a:off x="4520981" y="2170775"/>
            <a:ext cx="253200" cy="1430700"/>
          </a:xfrm>
          <a:prstGeom prst="curvedConnector3">
            <a:avLst>
              <a:gd fmla="val 2157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19"/>
          <p:cNvCxnSpPr>
            <a:stCxn id="527" idx="2"/>
            <a:endCxn id="484" idx="2"/>
          </p:cNvCxnSpPr>
          <p:nvPr/>
        </p:nvCxnSpPr>
        <p:spPr>
          <a:xfrm rot="10800000">
            <a:off x="4101281" y="2156675"/>
            <a:ext cx="244200" cy="1444800"/>
          </a:xfrm>
          <a:prstGeom prst="curvedConnector3">
            <a:avLst>
              <a:gd fmla="val 1975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8" name="Google Shape;538;p19"/>
          <p:cNvCxnSpPr>
            <a:stCxn id="513" idx="0"/>
            <a:endCxn id="501" idx="0"/>
          </p:cNvCxnSpPr>
          <p:nvPr/>
        </p:nvCxnSpPr>
        <p:spPr>
          <a:xfrm rot="10800000">
            <a:off x="3212587" y="1687325"/>
            <a:ext cx="250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19"/>
          <p:cNvCxnSpPr>
            <a:stCxn id="534" idx="1"/>
            <a:endCxn id="508" idx="2"/>
          </p:cNvCxnSpPr>
          <p:nvPr/>
        </p:nvCxnSpPr>
        <p:spPr>
          <a:xfrm rot="10800000">
            <a:off x="3221840" y="2717517"/>
            <a:ext cx="868500" cy="14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19"/>
          <p:cNvCxnSpPr>
            <a:stCxn id="522" idx="2"/>
            <a:endCxn id="534" idx="3"/>
          </p:cNvCxnSpPr>
          <p:nvPr/>
        </p:nvCxnSpPr>
        <p:spPr>
          <a:xfrm flipH="1">
            <a:off x="4799175" y="2664800"/>
            <a:ext cx="916200" cy="15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Topology: Cluster</a:t>
            </a:r>
            <a:endParaRPr/>
          </a:p>
        </p:txBody>
      </p:sp>
      <p:cxnSp>
        <p:nvCxnSpPr>
          <p:cNvPr id="546" name="Google Shape;546;p20"/>
          <p:cNvCxnSpPr/>
          <p:nvPr/>
        </p:nvCxnSpPr>
        <p:spPr>
          <a:xfrm>
            <a:off x="2657913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0"/>
          <p:cNvCxnSpPr/>
          <p:nvPr/>
        </p:nvCxnSpPr>
        <p:spPr>
          <a:xfrm flipH="1">
            <a:off x="2542569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0"/>
          <p:cNvCxnSpPr/>
          <p:nvPr/>
        </p:nvCxnSpPr>
        <p:spPr>
          <a:xfrm>
            <a:off x="3165217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0"/>
          <p:cNvCxnSpPr/>
          <p:nvPr/>
        </p:nvCxnSpPr>
        <p:spPr>
          <a:xfrm flipH="1">
            <a:off x="3049873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20"/>
          <p:cNvSpPr/>
          <p:nvPr/>
        </p:nvSpPr>
        <p:spPr>
          <a:xfrm>
            <a:off x="2577241" y="2452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20"/>
          <p:cNvSpPr/>
          <p:nvPr/>
        </p:nvSpPr>
        <p:spPr>
          <a:xfrm>
            <a:off x="2535692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20"/>
          <p:cNvSpPr/>
          <p:nvPr/>
        </p:nvSpPr>
        <p:spPr>
          <a:xfrm flipH="1">
            <a:off x="2688092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20"/>
          <p:cNvSpPr/>
          <p:nvPr/>
        </p:nvSpPr>
        <p:spPr>
          <a:xfrm>
            <a:off x="2415772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20"/>
          <p:cNvSpPr/>
          <p:nvPr/>
        </p:nvSpPr>
        <p:spPr>
          <a:xfrm flipH="1">
            <a:off x="2717910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20"/>
          <p:cNvSpPr/>
          <p:nvPr/>
        </p:nvSpPr>
        <p:spPr>
          <a:xfrm flipH="1">
            <a:off x="2741599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20"/>
          <p:cNvSpPr/>
          <p:nvPr/>
        </p:nvSpPr>
        <p:spPr>
          <a:xfrm>
            <a:off x="2474998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20"/>
          <p:cNvSpPr/>
          <p:nvPr/>
        </p:nvSpPr>
        <p:spPr>
          <a:xfrm>
            <a:off x="3084546" y="2452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3042996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20"/>
          <p:cNvSpPr/>
          <p:nvPr/>
        </p:nvSpPr>
        <p:spPr>
          <a:xfrm flipH="1">
            <a:off x="3195396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2923076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20"/>
          <p:cNvSpPr/>
          <p:nvPr/>
        </p:nvSpPr>
        <p:spPr>
          <a:xfrm flipH="1">
            <a:off x="3225214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20"/>
          <p:cNvSpPr/>
          <p:nvPr/>
        </p:nvSpPr>
        <p:spPr>
          <a:xfrm flipH="1">
            <a:off x="3248903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2982302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4" name="Google Shape;564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561661" y="3089623"/>
            <a:ext cx="708900" cy="392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20"/>
          <p:cNvCxnSpPr/>
          <p:nvPr/>
        </p:nvCxnSpPr>
        <p:spPr>
          <a:xfrm>
            <a:off x="1685857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0"/>
          <p:cNvCxnSpPr/>
          <p:nvPr/>
        </p:nvCxnSpPr>
        <p:spPr>
          <a:xfrm flipH="1">
            <a:off x="1570513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20"/>
          <p:cNvSpPr/>
          <p:nvPr/>
        </p:nvSpPr>
        <p:spPr>
          <a:xfrm>
            <a:off x="1600749" y="2068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20"/>
          <p:cNvSpPr/>
          <p:nvPr/>
        </p:nvSpPr>
        <p:spPr>
          <a:xfrm>
            <a:off x="1559199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20"/>
          <p:cNvSpPr/>
          <p:nvPr/>
        </p:nvSpPr>
        <p:spPr>
          <a:xfrm flipH="1">
            <a:off x="1711599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20"/>
          <p:cNvSpPr/>
          <p:nvPr/>
        </p:nvSpPr>
        <p:spPr>
          <a:xfrm>
            <a:off x="1439279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20"/>
          <p:cNvSpPr/>
          <p:nvPr/>
        </p:nvSpPr>
        <p:spPr>
          <a:xfrm flipH="1">
            <a:off x="1741418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20"/>
          <p:cNvSpPr/>
          <p:nvPr/>
        </p:nvSpPr>
        <p:spPr>
          <a:xfrm flipH="1">
            <a:off x="1765107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20"/>
          <p:cNvSpPr/>
          <p:nvPr/>
        </p:nvSpPr>
        <p:spPr>
          <a:xfrm>
            <a:off x="1498505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4" name="Google Shape;574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1343521" y="27055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0"/>
          <p:cNvSpPr txBox="1"/>
          <p:nvPr/>
        </p:nvSpPr>
        <p:spPr>
          <a:xfrm>
            <a:off x="1491522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20"/>
          <p:cNvSpPr txBox="1"/>
          <p:nvPr/>
        </p:nvSpPr>
        <p:spPr>
          <a:xfrm>
            <a:off x="2978466" y="3119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20"/>
          <p:cNvSpPr txBox="1"/>
          <p:nvPr/>
        </p:nvSpPr>
        <p:spPr>
          <a:xfrm>
            <a:off x="2501694" y="3119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8" name="Google Shape;578;p20"/>
          <p:cNvCxnSpPr/>
          <p:nvPr/>
        </p:nvCxnSpPr>
        <p:spPr>
          <a:xfrm>
            <a:off x="4191845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20"/>
          <p:cNvSpPr/>
          <p:nvPr/>
        </p:nvSpPr>
        <p:spPr>
          <a:xfrm>
            <a:off x="4106737" y="2068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20"/>
          <p:cNvSpPr/>
          <p:nvPr/>
        </p:nvSpPr>
        <p:spPr>
          <a:xfrm>
            <a:off x="4065188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20"/>
          <p:cNvSpPr/>
          <p:nvPr/>
        </p:nvSpPr>
        <p:spPr>
          <a:xfrm flipH="1">
            <a:off x="4217588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3945268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20"/>
          <p:cNvSpPr/>
          <p:nvPr/>
        </p:nvSpPr>
        <p:spPr>
          <a:xfrm flipH="1">
            <a:off x="4247406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20"/>
          <p:cNvSpPr/>
          <p:nvPr/>
        </p:nvSpPr>
        <p:spPr>
          <a:xfrm flipH="1">
            <a:off x="4271095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20"/>
          <p:cNvSpPr/>
          <p:nvPr/>
        </p:nvSpPr>
        <p:spPr>
          <a:xfrm>
            <a:off x="4004494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6" name="Google Shape;586;p20"/>
          <p:cNvCxnSpPr/>
          <p:nvPr/>
        </p:nvCxnSpPr>
        <p:spPr>
          <a:xfrm flipH="1">
            <a:off x="4076501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-FPGA – LILYGO®" id="587" name="Google Shape;587;p20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3791187" y="27126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0"/>
          <p:cNvSpPr txBox="1"/>
          <p:nvPr/>
        </p:nvSpPr>
        <p:spPr>
          <a:xfrm>
            <a:off x="4032225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9" name="Google Shape;589;p20"/>
          <p:cNvCxnSpPr>
            <a:stCxn id="550" idx="0"/>
            <a:endCxn id="569" idx="1"/>
          </p:cNvCxnSpPr>
          <p:nvPr/>
        </p:nvCxnSpPr>
        <p:spPr>
          <a:xfrm rot="10800000">
            <a:off x="1766491" y="2167717"/>
            <a:ext cx="8985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0"/>
          <p:cNvCxnSpPr>
            <a:stCxn id="579" idx="3"/>
            <a:endCxn id="557" idx="0"/>
          </p:cNvCxnSpPr>
          <p:nvPr/>
        </p:nvCxnSpPr>
        <p:spPr>
          <a:xfrm flipH="1">
            <a:off x="3172439" y="2214027"/>
            <a:ext cx="9600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0"/>
          <p:cNvCxnSpPr/>
          <p:nvPr/>
        </p:nvCxnSpPr>
        <p:spPr>
          <a:xfrm>
            <a:off x="2902152" y="3915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20"/>
          <p:cNvCxnSpPr/>
          <p:nvPr/>
        </p:nvCxnSpPr>
        <p:spPr>
          <a:xfrm flipH="1">
            <a:off x="2786808" y="3915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20"/>
          <p:cNvSpPr/>
          <p:nvPr/>
        </p:nvSpPr>
        <p:spPr>
          <a:xfrm>
            <a:off x="2821481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27799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20"/>
          <p:cNvSpPr/>
          <p:nvPr/>
        </p:nvSpPr>
        <p:spPr>
          <a:xfrm flipH="1">
            <a:off x="29323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20"/>
          <p:cNvSpPr/>
          <p:nvPr/>
        </p:nvSpPr>
        <p:spPr>
          <a:xfrm>
            <a:off x="2660011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20"/>
          <p:cNvSpPr/>
          <p:nvPr/>
        </p:nvSpPr>
        <p:spPr>
          <a:xfrm flipH="1">
            <a:off x="2962150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20"/>
          <p:cNvSpPr/>
          <p:nvPr/>
        </p:nvSpPr>
        <p:spPr>
          <a:xfrm flipH="1">
            <a:off x="2985839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20"/>
          <p:cNvSpPr/>
          <p:nvPr/>
        </p:nvSpPr>
        <p:spPr>
          <a:xfrm>
            <a:off x="2719237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0" name="Google Shape;600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566340" y="43819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0"/>
          <p:cNvSpPr txBox="1"/>
          <p:nvPr/>
        </p:nvSpPr>
        <p:spPr>
          <a:xfrm>
            <a:off x="2669912" y="44231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2" name="Google Shape;602;p20"/>
          <p:cNvCxnSpPr>
            <a:stCxn id="593" idx="6"/>
            <a:endCxn id="559" idx="1"/>
          </p:cNvCxnSpPr>
          <p:nvPr/>
        </p:nvCxnSpPr>
        <p:spPr>
          <a:xfrm flipH="1" rot="10800000">
            <a:off x="2996981" y="2551775"/>
            <a:ext cx="253200" cy="1430700"/>
          </a:xfrm>
          <a:prstGeom prst="curvedConnector3">
            <a:avLst>
              <a:gd fmla="val 2157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20"/>
          <p:cNvCxnSpPr>
            <a:stCxn id="593" idx="2"/>
            <a:endCxn id="550" idx="2"/>
          </p:cNvCxnSpPr>
          <p:nvPr/>
        </p:nvCxnSpPr>
        <p:spPr>
          <a:xfrm rot="10800000">
            <a:off x="2577281" y="2537675"/>
            <a:ext cx="244200" cy="1444800"/>
          </a:xfrm>
          <a:prstGeom prst="curvedConnector3">
            <a:avLst>
              <a:gd fmla="val 1975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4" name="Google Shape;604;p20"/>
          <p:cNvCxnSpPr>
            <a:stCxn id="579" idx="0"/>
            <a:endCxn id="567" idx="0"/>
          </p:cNvCxnSpPr>
          <p:nvPr/>
        </p:nvCxnSpPr>
        <p:spPr>
          <a:xfrm rot="10800000">
            <a:off x="1688587" y="2068325"/>
            <a:ext cx="250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20"/>
          <p:cNvCxnSpPr>
            <a:stCxn id="600" idx="1"/>
            <a:endCxn id="574" idx="2"/>
          </p:cNvCxnSpPr>
          <p:nvPr/>
        </p:nvCxnSpPr>
        <p:spPr>
          <a:xfrm rot="10800000">
            <a:off x="1697840" y="3098517"/>
            <a:ext cx="868500" cy="14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20"/>
          <p:cNvCxnSpPr>
            <a:stCxn id="588" idx="2"/>
            <a:endCxn id="600" idx="3"/>
          </p:cNvCxnSpPr>
          <p:nvPr/>
        </p:nvCxnSpPr>
        <p:spPr>
          <a:xfrm flipH="1">
            <a:off x="3275175" y="3045800"/>
            <a:ext cx="916200" cy="15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20"/>
          <p:cNvCxnSpPr/>
          <p:nvPr/>
        </p:nvCxnSpPr>
        <p:spPr>
          <a:xfrm>
            <a:off x="6848913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0"/>
          <p:cNvCxnSpPr/>
          <p:nvPr/>
        </p:nvCxnSpPr>
        <p:spPr>
          <a:xfrm flipH="1">
            <a:off x="6733569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0"/>
          <p:cNvCxnSpPr/>
          <p:nvPr/>
        </p:nvCxnSpPr>
        <p:spPr>
          <a:xfrm>
            <a:off x="7356217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0"/>
          <p:cNvCxnSpPr/>
          <p:nvPr/>
        </p:nvCxnSpPr>
        <p:spPr>
          <a:xfrm flipH="1">
            <a:off x="7240873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20"/>
          <p:cNvSpPr/>
          <p:nvPr/>
        </p:nvSpPr>
        <p:spPr>
          <a:xfrm>
            <a:off x="6768241" y="2452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20"/>
          <p:cNvSpPr/>
          <p:nvPr/>
        </p:nvSpPr>
        <p:spPr>
          <a:xfrm>
            <a:off x="6726692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20"/>
          <p:cNvSpPr/>
          <p:nvPr/>
        </p:nvSpPr>
        <p:spPr>
          <a:xfrm flipH="1">
            <a:off x="6879092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20"/>
          <p:cNvSpPr/>
          <p:nvPr/>
        </p:nvSpPr>
        <p:spPr>
          <a:xfrm>
            <a:off x="6606772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20"/>
          <p:cNvSpPr/>
          <p:nvPr/>
        </p:nvSpPr>
        <p:spPr>
          <a:xfrm flipH="1">
            <a:off x="6908910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20"/>
          <p:cNvSpPr/>
          <p:nvPr/>
        </p:nvSpPr>
        <p:spPr>
          <a:xfrm flipH="1">
            <a:off x="6932599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20"/>
          <p:cNvSpPr/>
          <p:nvPr/>
        </p:nvSpPr>
        <p:spPr>
          <a:xfrm>
            <a:off x="6665998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20"/>
          <p:cNvSpPr/>
          <p:nvPr/>
        </p:nvSpPr>
        <p:spPr>
          <a:xfrm>
            <a:off x="7275546" y="2452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20"/>
          <p:cNvSpPr/>
          <p:nvPr/>
        </p:nvSpPr>
        <p:spPr>
          <a:xfrm>
            <a:off x="7233996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20"/>
          <p:cNvSpPr/>
          <p:nvPr/>
        </p:nvSpPr>
        <p:spPr>
          <a:xfrm flipH="1">
            <a:off x="7386396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20"/>
          <p:cNvSpPr/>
          <p:nvPr/>
        </p:nvSpPr>
        <p:spPr>
          <a:xfrm>
            <a:off x="7114076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20"/>
          <p:cNvSpPr/>
          <p:nvPr/>
        </p:nvSpPr>
        <p:spPr>
          <a:xfrm flipH="1">
            <a:off x="7416214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20"/>
          <p:cNvSpPr/>
          <p:nvPr/>
        </p:nvSpPr>
        <p:spPr>
          <a:xfrm flipH="1">
            <a:off x="7439903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20"/>
          <p:cNvSpPr/>
          <p:nvPr/>
        </p:nvSpPr>
        <p:spPr>
          <a:xfrm>
            <a:off x="7173302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5" name="Google Shape;625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6752661" y="3089623"/>
            <a:ext cx="708900" cy="392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20"/>
          <p:cNvCxnSpPr/>
          <p:nvPr/>
        </p:nvCxnSpPr>
        <p:spPr>
          <a:xfrm>
            <a:off x="5876857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0"/>
          <p:cNvCxnSpPr/>
          <p:nvPr/>
        </p:nvCxnSpPr>
        <p:spPr>
          <a:xfrm flipH="1">
            <a:off x="5761513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20"/>
          <p:cNvSpPr/>
          <p:nvPr/>
        </p:nvSpPr>
        <p:spPr>
          <a:xfrm>
            <a:off x="5791749" y="2068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20"/>
          <p:cNvSpPr/>
          <p:nvPr/>
        </p:nvSpPr>
        <p:spPr>
          <a:xfrm>
            <a:off x="5750199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20"/>
          <p:cNvSpPr/>
          <p:nvPr/>
        </p:nvSpPr>
        <p:spPr>
          <a:xfrm flipH="1">
            <a:off x="5902599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20"/>
          <p:cNvSpPr/>
          <p:nvPr/>
        </p:nvSpPr>
        <p:spPr>
          <a:xfrm>
            <a:off x="5630279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20"/>
          <p:cNvSpPr/>
          <p:nvPr/>
        </p:nvSpPr>
        <p:spPr>
          <a:xfrm flipH="1">
            <a:off x="5932418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20"/>
          <p:cNvSpPr/>
          <p:nvPr/>
        </p:nvSpPr>
        <p:spPr>
          <a:xfrm flipH="1">
            <a:off x="5956107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20"/>
          <p:cNvSpPr/>
          <p:nvPr/>
        </p:nvSpPr>
        <p:spPr>
          <a:xfrm>
            <a:off x="5689505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5" name="Google Shape;635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5534521" y="27055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0"/>
          <p:cNvSpPr txBox="1"/>
          <p:nvPr/>
        </p:nvSpPr>
        <p:spPr>
          <a:xfrm>
            <a:off x="5682522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20"/>
          <p:cNvSpPr txBox="1"/>
          <p:nvPr/>
        </p:nvSpPr>
        <p:spPr>
          <a:xfrm>
            <a:off x="7169466" y="3119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20"/>
          <p:cNvSpPr txBox="1"/>
          <p:nvPr/>
        </p:nvSpPr>
        <p:spPr>
          <a:xfrm>
            <a:off x="6692694" y="3119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20"/>
          <p:cNvCxnSpPr/>
          <p:nvPr/>
        </p:nvCxnSpPr>
        <p:spPr>
          <a:xfrm>
            <a:off x="8382845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20"/>
          <p:cNvSpPr/>
          <p:nvPr/>
        </p:nvSpPr>
        <p:spPr>
          <a:xfrm>
            <a:off x="8297737" y="2068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20"/>
          <p:cNvSpPr/>
          <p:nvPr/>
        </p:nvSpPr>
        <p:spPr>
          <a:xfrm>
            <a:off x="8256188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20"/>
          <p:cNvSpPr/>
          <p:nvPr/>
        </p:nvSpPr>
        <p:spPr>
          <a:xfrm flipH="1">
            <a:off x="8408588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20"/>
          <p:cNvSpPr/>
          <p:nvPr/>
        </p:nvSpPr>
        <p:spPr>
          <a:xfrm>
            <a:off x="8136268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20"/>
          <p:cNvSpPr/>
          <p:nvPr/>
        </p:nvSpPr>
        <p:spPr>
          <a:xfrm flipH="1">
            <a:off x="8438406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20"/>
          <p:cNvSpPr/>
          <p:nvPr/>
        </p:nvSpPr>
        <p:spPr>
          <a:xfrm flipH="1">
            <a:off x="8462095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20"/>
          <p:cNvSpPr/>
          <p:nvPr/>
        </p:nvSpPr>
        <p:spPr>
          <a:xfrm>
            <a:off x="8195494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7" name="Google Shape;647;p20"/>
          <p:cNvCxnSpPr/>
          <p:nvPr/>
        </p:nvCxnSpPr>
        <p:spPr>
          <a:xfrm flipH="1">
            <a:off x="8267501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-FPGA – LILYGO®" id="648" name="Google Shape;648;p20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7982187" y="27126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0"/>
          <p:cNvSpPr txBox="1"/>
          <p:nvPr/>
        </p:nvSpPr>
        <p:spPr>
          <a:xfrm>
            <a:off x="8223218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0" name="Google Shape;650;p20"/>
          <p:cNvCxnSpPr>
            <a:stCxn id="611" idx="0"/>
            <a:endCxn id="630" idx="1"/>
          </p:cNvCxnSpPr>
          <p:nvPr/>
        </p:nvCxnSpPr>
        <p:spPr>
          <a:xfrm rot="10800000">
            <a:off x="5957491" y="2167717"/>
            <a:ext cx="8985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20"/>
          <p:cNvCxnSpPr>
            <a:stCxn id="640" idx="3"/>
            <a:endCxn id="618" idx="0"/>
          </p:cNvCxnSpPr>
          <p:nvPr/>
        </p:nvCxnSpPr>
        <p:spPr>
          <a:xfrm flipH="1">
            <a:off x="7363439" y="2214027"/>
            <a:ext cx="9600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20"/>
          <p:cNvCxnSpPr/>
          <p:nvPr/>
        </p:nvCxnSpPr>
        <p:spPr>
          <a:xfrm>
            <a:off x="7093152" y="3915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0"/>
          <p:cNvCxnSpPr/>
          <p:nvPr/>
        </p:nvCxnSpPr>
        <p:spPr>
          <a:xfrm flipH="1">
            <a:off x="6977808" y="3915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20"/>
          <p:cNvSpPr/>
          <p:nvPr/>
        </p:nvSpPr>
        <p:spPr>
          <a:xfrm>
            <a:off x="7012481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20"/>
          <p:cNvSpPr/>
          <p:nvPr/>
        </p:nvSpPr>
        <p:spPr>
          <a:xfrm>
            <a:off x="69709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20"/>
          <p:cNvSpPr/>
          <p:nvPr/>
        </p:nvSpPr>
        <p:spPr>
          <a:xfrm flipH="1">
            <a:off x="71233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20"/>
          <p:cNvSpPr/>
          <p:nvPr/>
        </p:nvSpPr>
        <p:spPr>
          <a:xfrm>
            <a:off x="6851011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20"/>
          <p:cNvSpPr/>
          <p:nvPr/>
        </p:nvSpPr>
        <p:spPr>
          <a:xfrm flipH="1">
            <a:off x="7153150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20"/>
          <p:cNvSpPr/>
          <p:nvPr/>
        </p:nvSpPr>
        <p:spPr>
          <a:xfrm flipH="1">
            <a:off x="7176839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20"/>
          <p:cNvSpPr/>
          <p:nvPr/>
        </p:nvSpPr>
        <p:spPr>
          <a:xfrm>
            <a:off x="6910237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1" name="Google Shape;661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6757340" y="43819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0"/>
          <p:cNvSpPr txBox="1"/>
          <p:nvPr/>
        </p:nvSpPr>
        <p:spPr>
          <a:xfrm>
            <a:off x="6860912" y="44231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3" name="Google Shape;663;p20"/>
          <p:cNvCxnSpPr>
            <a:stCxn id="654" idx="6"/>
            <a:endCxn id="620" idx="1"/>
          </p:cNvCxnSpPr>
          <p:nvPr/>
        </p:nvCxnSpPr>
        <p:spPr>
          <a:xfrm flipH="1" rot="10800000">
            <a:off x="7187981" y="2551775"/>
            <a:ext cx="253200" cy="1430700"/>
          </a:xfrm>
          <a:prstGeom prst="curvedConnector3">
            <a:avLst>
              <a:gd fmla="val 2157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20"/>
          <p:cNvCxnSpPr>
            <a:stCxn id="654" idx="2"/>
            <a:endCxn id="611" idx="2"/>
          </p:cNvCxnSpPr>
          <p:nvPr/>
        </p:nvCxnSpPr>
        <p:spPr>
          <a:xfrm rot="10800000">
            <a:off x="6768281" y="2537675"/>
            <a:ext cx="244200" cy="1444800"/>
          </a:xfrm>
          <a:prstGeom prst="curvedConnector3">
            <a:avLst>
              <a:gd fmla="val 1975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5" name="Google Shape;665;p20"/>
          <p:cNvCxnSpPr/>
          <p:nvPr/>
        </p:nvCxnSpPr>
        <p:spPr>
          <a:xfrm>
            <a:off x="5035752" y="1172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0"/>
          <p:cNvCxnSpPr/>
          <p:nvPr/>
        </p:nvCxnSpPr>
        <p:spPr>
          <a:xfrm flipH="1">
            <a:off x="4920408" y="1172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20"/>
          <p:cNvSpPr/>
          <p:nvPr/>
        </p:nvSpPr>
        <p:spPr>
          <a:xfrm>
            <a:off x="4955081" y="1153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20"/>
          <p:cNvSpPr/>
          <p:nvPr/>
        </p:nvSpPr>
        <p:spPr>
          <a:xfrm>
            <a:off x="4913531" y="1132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20"/>
          <p:cNvSpPr/>
          <p:nvPr/>
        </p:nvSpPr>
        <p:spPr>
          <a:xfrm flipH="1">
            <a:off x="5065931" y="1132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20"/>
          <p:cNvSpPr/>
          <p:nvPr/>
        </p:nvSpPr>
        <p:spPr>
          <a:xfrm>
            <a:off x="4793611" y="1033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1" name="Google Shape;671;p20"/>
          <p:cNvSpPr/>
          <p:nvPr/>
        </p:nvSpPr>
        <p:spPr>
          <a:xfrm flipH="1">
            <a:off x="5095750" y="1033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20"/>
          <p:cNvSpPr/>
          <p:nvPr/>
        </p:nvSpPr>
        <p:spPr>
          <a:xfrm flipH="1">
            <a:off x="5119439" y="1092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20"/>
          <p:cNvSpPr/>
          <p:nvPr/>
        </p:nvSpPr>
        <p:spPr>
          <a:xfrm>
            <a:off x="4852837" y="1092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4" name="Google Shape;674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4699940" y="16387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0"/>
          <p:cNvSpPr txBox="1"/>
          <p:nvPr/>
        </p:nvSpPr>
        <p:spPr>
          <a:xfrm>
            <a:off x="4803512" y="16799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6" name="Google Shape;676;p20"/>
          <p:cNvCxnSpPr>
            <a:stCxn id="667" idx="6"/>
            <a:endCxn id="618" idx="0"/>
          </p:cNvCxnSpPr>
          <p:nvPr/>
        </p:nvCxnSpPr>
        <p:spPr>
          <a:xfrm>
            <a:off x="5130581" y="1239275"/>
            <a:ext cx="2232600" cy="121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20"/>
          <p:cNvCxnSpPr>
            <a:stCxn id="667" idx="2"/>
            <a:endCxn id="550" idx="0"/>
          </p:cNvCxnSpPr>
          <p:nvPr/>
        </p:nvCxnSpPr>
        <p:spPr>
          <a:xfrm flipH="1">
            <a:off x="2664881" y="1239275"/>
            <a:ext cx="2290200" cy="121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678" name="Google Shape;678;p20"/>
          <p:cNvCxnSpPr>
            <a:stCxn id="557" idx="0"/>
            <a:endCxn id="667" idx="2"/>
          </p:cNvCxnSpPr>
          <p:nvPr/>
        </p:nvCxnSpPr>
        <p:spPr>
          <a:xfrm rot="-5400000">
            <a:off x="3457146" y="954367"/>
            <a:ext cx="1213200" cy="1782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679" name="Google Shape;679;p20"/>
          <p:cNvCxnSpPr>
            <a:stCxn id="611" idx="1"/>
            <a:endCxn id="667" idx="6"/>
          </p:cNvCxnSpPr>
          <p:nvPr/>
        </p:nvCxnSpPr>
        <p:spPr>
          <a:xfrm flipH="1" rot="5400000">
            <a:off x="5343143" y="1026615"/>
            <a:ext cx="1238100" cy="166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Transmission: non-scheduled</a:t>
            </a:r>
            <a:endParaRPr/>
          </a:p>
        </p:txBody>
      </p:sp>
      <p:sp>
        <p:nvSpPr>
          <p:cNvPr id="685" name="Google Shape;685;p21"/>
          <p:cNvSpPr/>
          <p:nvPr/>
        </p:nvSpPr>
        <p:spPr>
          <a:xfrm>
            <a:off x="2771974" y="29104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2833549" y="32480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7" name="Google Shape;687;p21"/>
          <p:cNvCxnSpPr/>
          <p:nvPr/>
        </p:nvCxnSpPr>
        <p:spPr>
          <a:xfrm>
            <a:off x="3310065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21"/>
          <p:cNvSpPr/>
          <p:nvPr/>
        </p:nvSpPr>
        <p:spPr>
          <a:xfrm>
            <a:off x="3224957" y="1534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3183407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21"/>
          <p:cNvSpPr/>
          <p:nvPr/>
        </p:nvSpPr>
        <p:spPr>
          <a:xfrm flipH="1">
            <a:off x="3335807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3063488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21"/>
          <p:cNvSpPr/>
          <p:nvPr/>
        </p:nvSpPr>
        <p:spPr>
          <a:xfrm flipH="1">
            <a:off x="3365626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21"/>
          <p:cNvSpPr/>
          <p:nvPr/>
        </p:nvSpPr>
        <p:spPr>
          <a:xfrm flipH="1">
            <a:off x="3389315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3122713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5" name="Google Shape;6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675" y="3250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21"/>
          <p:cNvSpPr txBox="1"/>
          <p:nvPr/>
        </p:nvSpPr>
        <p:spPr>
          <a:xfrm>
            <a:off x="3056098" y="32620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7" name="Google Shape;6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71837" y="35970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711" y="3622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56" y="37099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473" y="35424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21"/>
          <p:cNvSpPr txBox="1"/>
          <p:nvPr/>
        </p:nvSpPr>
        <p:spPr>
          <a:xfrm>
            <a:off x="3338852" y="36296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2768828" y="39120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3" name="Google Shape;703;p21"/>
          <p:cNvPicPr preferRelativeResize="0"/>
          <p:nvPr/>
        </p:nvPicPr>
        <p:blipFill rotWithShape="1">
          <a:blip r:embed="rId5">
            <a:alphaModFix/>
          </a:blip>
          <a:srcRect b="32395" l="0" r="0" t="26030"/>
          <a:stretch/>
        </p:blipFill>
        <p:spPr>
          <a:xfrm>
            <a:off x="5610721" y="24769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704" name="Google Shape;704;p21"/>
          <p:cNvPicPr preferRelativeResize="0"/>
          <p:nvPr/>
        </p:nvPicPr>
        <p:blipFill rotWithShape="1">
          <a:blip r:embed="rId6">
            <a:alphaModFix/>
          </a:blip>
          <a:srcRect b="32072" l="4797" r="4688" t="32208"/>
          <a:stretch/>
        </p:blipFill>
        <p:spPr>
          <a:xfrm>
            <a:off x="2909407" y="24840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5" name="Google Shape;705;p21"/>
          <p:cNvCxnSpPr/>
          <p:nvPr/>
        </p:nvCxnSpPr>
        <p:spPr>
          <a:xfrm flipH="1">
            <a:off x="3194721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1"/>
          <p:cNvCxnSpPr/>
          <p:nvPr/>
        </p:nvCxnSpPr>
        <p:spPr>
          <a:xfrm>
            <a:off x="5953057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21"/>
          <p:cNvCxnSpPr/>
          <p:nvPr/>
        </p:nvCxnSpPr>
        <p:spPr>
          <a:xfrm flipH="1">
            <a:off x="5837713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21"/>
          <p:cNvSpPr/>
          <p:nvPr/>
        </p:nvSpPr>
        <p:spPr>
          <a:xfrm>
            <a:off x="5867949" y="1534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5826399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21"/>
          <p:cNvSpPr/>
          <p:nvPr/>
        </p:nvSpPr>
        <p:spPr>
          <a:xfrm flipH="1">
            <a:off x="5978799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5706479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21"/>
          <p:cNvSpPr/>
          <p:nvPr/>
        </p:nvSpPr>
        <p:spPr>
          <a:xfrm flipH="1">
            <a:off x="6008618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21"/>
          <p:cNvSpPr/>
          <p:nvPr/>
        </p:nvSpPr>
        <p:spPr>
          <a:xfrm flipH="1">
            <a:off x="6032307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21"/>
          <p:cNvSpPr/>
          <p:nvPr/>
        </p:nvSpPr>
        <p:spPr>
          <a:xfrm>
            <a:off x="5765705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21"/>
          <p:cNvSpPr/>
          <p:nvPr/>
        </p:nvSpPr>
        <p:spPr>
          <a:xfrm>
            <a:off x="5432450" y="29104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21"/>
          <p:cNvSpPr/>
          <p:nvPr/>
        </p:nvSpPr>
        <p:spPr>
          <a:xfrm>
            <a:off x="5494025" y="32480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7" name="Google Shape;7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51" y="3250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21"/>
          <p:cNvSpPr txBox="1"/>
          <p:nvPr/>
        </p:nvSpPr>
        <p:spPr>
          <a:xfrm>
            <a:off x="5716574" y="32620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9" name="Google Shape;7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2314" y="35970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187" y="3622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33" y="37099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949" y="35424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1"/>
          <p:cNvSpPr txBox="1"/>
          <p:nvPr/>
        </p:nvSpPr>
        <p:spPr>
          <a:xfrm>
            <a:off x="5999328" y="36296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21"/>
          <p:cNvSpPr txBox="1"/>
          <p:nvPr/>
        </p:nvSpPr>
        <p:spPr>
          <a:xfrm>
            <a:off x="5429304" y="39120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21"/>
          <p:cNvSpPr txBox="1"/>
          <p:nvPr/>
        </p:nvSpPr>
        <p:spPr>
          <a:xfrm>
            <a:off x="3148350" y="25094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21"/>
          <p:cNvSpPr txBox="1"/>
          <p:nvPr/>
        </p:nvSpPr>
        <p:spPr>
          <a:xfrm>
            <a:off x="5758722" y="25094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7" name="Google Shape;727;p21"/>
          <p:cNvCxnSpPr/>
          <p:nvPr/>
        </p:nvCxnSpPr>
        <p:spPr>
          <a:xfrm>
            <a:off x="3658975" y="1653175"/>
            <a:ext cx="1975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8" name="Google Shape;728;p21"/>
          <p:cNvSpPr txBox="1"/>
          <p:nvPr/>
        </p:nvSpPr>
        <p:spPr>
          <a:xfrm>
            <a:off x="212225" y="1591225"/>
            <a:ext cx="25566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prepare() runs with/without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args, to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gather all config dx from catalog/args (sizes, ciphers, parts, delays, sources, targets, ids, formats, protocols, logs, uniqueness, order,  . . . ) and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perform every required process to complete config specification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prepare()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builds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stacks all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frames according config specification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cipher()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assembly()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transmit()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successively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iterates along frames’ stack  until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complete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frames sending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send() sends a specific frame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according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configured order, time, target, . . 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log() records last send() dx and results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21"/>
          <p:cNvSpPr txBox="1"/>
          <p:nvPr/>
        </p:nvSpPr>
        <p:spPr>
          <a:xfrm>
            <a:off x="3511700" y="1307825"/>
            <a:ext cx="2556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1 1 1 0 1 0 0 0 1 0 0 1 1 0 1 0 0 1 0 0 0 1 0 0 1 1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21"/>
          <p:cNvSpPr txBox="1"/>
          <p:nvPr/>
        </p:nvSpPr>
        <p:spPr>
          <a:xfrm>
            <a:off x="6524050" y="1590023"/>
            <a:ext cx="25566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……() …. . . … . . ..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…..,,,,()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………….()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