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Montserrat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Italic.fntdata"/><Relationship Id="rId11" Type="http://schemas.openxmlformats.org/officeDocument/2006/relationships/slide" Target="slides/slide6.xml"/><Relationship Id="rId22" Type="http://schemas.openxmlformats.org/officeDocument/2006/relationships/font" Target="fonts/Lato-bold.fntdata"/><Relationship Id="rId10" Type="http://schemas.openxmlformats.org/officeDocument/2006/relationships/slide" Target="slides/slide5.xml"/><Relationship Id="rId21" Type="http://schemas.openxmlformats.org/officeDocument/2006/relationships/font" Target="fonts/Lato-regular.fntdata"/><Relationship Id="rId13" Type="http://schemas.openxmlformats.org/officeDocument/2006/relationships/slide" Target="slides/slide8.xml"/><Relationship Id="rId24" Type="http://schemas.openxmlformats.org/officeDocument/2006/relationships/font" Target="fonts/Lato-boldItalic.fntdata"/><Relationship Id="rId12" Type="http://schemas.openxmlformats.org/officeDocument/2006/relationships/slide" Target="slides/slide7.xml"/><Relationship Id="rId23" Type="http://schemas.openxmlformats.org/officeDocument/2006/relationships/font" Target="fonts/La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Montserrat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ontserrat-italic.fntdata"/><Relationship Id="rId6" Type="http://schemas.openxmlformats.org/officeDocument/2006/relationships/slide" Target="slides/slide1.xml"/><Relationship Id="rId18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36f691e0dc9_0_2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36f691e0dc9_0_2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36f691e0dc9_0_2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36f691e0dc9_0_2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f691e0dc9_0_9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f691e0dc9_0_9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f691e0dc9_0_2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f691e0dc9_0_2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6f691e0dc9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6f691e0dc9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6f691e0dc9_0_3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6f691e0dc9_0_3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6f691e0dc9_0_7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6f691e0dc9_0_7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6f691e0dc9_0_1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6f691e0dc9_0_1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6f691e0dc9_0_17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36f691e0dc9_0_17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36f691e0dc9_0_2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36f691e0dc9_0_2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11" Type="http://schemas.openxmlformats.org/officeDocument/2006/relationships/image" Target="../media/image3.png"/><Relationship Id="rId10" Type="http://schemas.openxmlformats.org/officeDocument/2006/relationships/image" Target="../media/image6.png"/><Relationship Id="rId12" Type="http://schemas.openxmlformats.org/officeDocument/2006/relationships/image" Target="../media/image8.png"/><Relationship Id="rId9" Type="http://schemas.openxmlformats.org/officeDocument/2006/relationships/image" Target="../media/image13.jpg"/><Relationship Id="rId5" Type="http://schemas.openxmlformats.org/officeDocument/2006/relationships/image" Target="../media/image4.png"/><Relationship Id="rId6" Type="http://schemas.openxmlformats.org/officeDocument/2006/relationships/image" Target="../media/image1.jpg"/><Relationship Id="rId7" Type="http://schemas.openxmlformats.org/officeDocument/2006/relationships/image" Target="../media/image11.png"/><Relationship Id="rId8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0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Relationship Id="rId4" Type="http://schemas.openxmlformats.org/officeDocument/2006/relationships/image" Target="../media/image10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10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8.png"/><Relationship Id="rId5" Type="http://schemas.openxmlformats.org/officeDocument/2006/relationships/image" Target="../media/image15.png"/><Relationship Id="rId6" Type="http://schemas.openxmlformats.org/officeDocument/2006/relationships/image" Target="../media/image1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511600"/>
            <a:ext cx="53586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Jumping Jack Simplex CX Framework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66"/>
              <a:t>Work in progress proposal</a:t>
            </a:r>
            <a:endParaRPr sz="2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666"/>
              <a:t>JJSCXF v0.1</a:t>
            </a:r>
            <a:endParaRPr sz="26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792700"/>
            <a:ext cx="3470700" cy="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Cristian Amayo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July 2025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Lima - Peru, London - UK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Transmission: scheduled</a:t>
            </a:r>
            <a:endParaRPr/>
          </a:p>
        </p:txBody>
      </p:sp>
      <p:sp>
        <p:nvSpPr>
          <p:cNvPr id="736" name="Google Shape;736;p22"/>
          <p:cNvSpPr/>
          <p:nvPr/>
        </p:nvSpPr>
        <p:spPr>
          <a:xfrm>
            <a:off x="2771974" y="2910400"/>
            <a:ext cx="1064400" cy="139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RX implementation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7" name="Google Shape;737;p22"/>
          <p:cNvSpPr/>
          <p:nvPr/>
        </p:nvSpPr>
        <p:spPr>
          <a:xfrm>
            <a:off x="2833549" y="3248075"/>
            <a:ext cx="928800" cy="10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38" name="Google Shape;738;p22"/>
          <p:cNvCxnSpPr/>
          <p:nvPr/>
        </p:nvCxnSpPr>
        <p:spPr>
          <a:xfrm>
            <a:off x="3310065" y="17055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9" name="Google Shape;739;p22"/>
          <p:cNvSpPr/>
          <p:nvPr/>
        </p:nvSpPr>
        <p:spPr>
          <a:xfrm>
            <a:off x="3224957" y="15349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0" name="Google Shape;740;p22"/>
          <p:cNvSpPr/>
          <p:nvPr/>
        </p:nvSpPr>
        <p:spPr>
          <a:xfrm>
            <a:off x="3183407" y="15132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1" name="Google Shape;741;p22"/>
          <p:cNvSpPr/>
          <p:nvPr/>
        </p:nvSpPr>
        <p:spPr>
          <a:xfrm flipH="1">
            <a:off x="3335807" y="15132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2" name="Google Shape;742;p22"/>
          <p:cNvSpPr/>
          <p:nvPr/>
        </p:nvSpPr>
        <p:spPr>
          <a:xfrm>
            <a:off x="3063488" y="14145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3" name="Google Shape;743;p22"/>
          <p:cNvSpPr/>
          <p:nvPr/>
        </p:nvSpPr>
        <p:spPr>
          <a:xfrm flipH="1">
            <a:off x="3365626" y="14145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4" name="Google Shape;744;p22"/>
          <p:cNvSpPr/>
          <p:nvPr/>
        </p:nvSpPr>
        <p:spPr>
          <a:xfrm flipH="1">
            <a:off x="3389315" y="14733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5" name="Google Shape;745;p22"/>
          <p:cNvSpPr/>
          <p:nvPr/>
        </p:nvSpPr>
        <p:spPr>
          <a:xfrm>
            <a:off x="3122713" y="14733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6" name="Google Shape;74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675" y="3250907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747" name="Google Shape;747;p22"/>
          <p:cNvSpPr txBox="1"/>
          <p:nvPr/>
        </p:nvSpPr>
        <p:spPr>
          <a:xfrm>
            <a:off x="3056098" y="3262075"/>
            <a:ext cx="80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JJSCXF v0.1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8" name="Google Shape;74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871837" y="3597083"/>
            <a:ext cx="318300" cy="37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49" name="Google Shape;74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711" y="3622435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056" y="3709933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1" name="Google Shape;75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473" y="3542449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p22"/>
          <p:cNvSpPr txBox="1"/>
          <p:nvPr/>
        </p:nvSpPr>
        <p:spPr>
          <a:xfrm>
            <a:off x="3338852" y="362968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3" name="Google Shape;753;p22"/>
          <p:cNvSpPr txBox="1"/>
          <p:nvPr/>
        </p:nvSpPr>
        <p:spPr>
          <a:xfrm>
            <a:off x="2768828" y="3912055"/>
            <a:ext cx="58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Catalog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&amp; 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54" name="Google Shape;754;p22"/>
          <p:cNvPicPr preferRelativeResize="0"/>
          <p:nvPr/>
        </p:nvPicPr>
        <p:blipFill rotWithShape="1">
          <a:blip r:embed="rId5">
            <a:alphaModFix/>
          </a:blip>
          <a:srcRect b="32395" l="0" r="0" t="26030"/>
          <a:stretch/>
        </p:blipFill>
        <p:spPr>
          <a:xfrm>
            <a:off x="5610721" y="2476931"/>
            <a:ext cx="708900" cy="3929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-FPGA – LILYGO®" id="755" name="Google Shape;755;p22"/>
          <p:cNvPicPr preferRelativeResize="0"/>
          <p:nvPr/>
        </p:nvPicPr>
        <p:blipFill rotWithShape="1">
          <a:blip r:embed="rId6">
            <a:alphaModFix/>
          </a:blip>
          <a:srcRect b="32072" l="4797" r="4688" t="32208"/>
          <a:stretch/>
        </p:blipFill>
        <p:spPr>
          <a:xfrm>
            <a:off x="2909407" y="2484037"/>
            <a:ext cx="806609" cy="31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56" name="Google Shape;756;p22"/>
          <p:cNvCxnSpPr/>
          <p:nvPr/>
        </p:nvCxnSpPr>
        <p:spPr>
          <a:xfrm flipH="1">
            <a:off x="3194721" y="17055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7" name="Google Shape;757;p22"/>
          <p:cNvCxnSpPr/>
          <p:nvPr/>
        </p:nvCxnSpPr>
        <p:spPr>
          <a:xfrm>
            <a:off x="5953057" y="17055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8" name="Google Shape;758;p22"/>
          <p:cNvCxnSpPr/>
          <p:nvPr/>
        </p:nvCxnSpPr>
        <p:spPr>
          <a:xfrm flipH="1">
            <a:off x="5837713" y="17055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59" name="Google Shape;759;p22"/>
          <p:cNvSpPr/>
          <p:nvPr/>
        </p:nvSpPr>
        <p:spPr>
          <a:xfrm>
            <a:off x="5867949" y="15349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0" name="Google Shape;760;p22"/>
          <p:cNvSpPr/>
          <p:nvPr/>
        </p:nvSpPr>
        <p:spPr>
          <a:xfrm>
            <a:off x="5826399" y="15132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1" name="Google Shape;761;p22"/>
          <p:cNvSpPr/>
          <p:nvPr/>
        </p:nvSpPr>
        <p:spPr>
          <a:xfrm flipH="1">
            <a:off x="5978799" y="15132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2" name="Google Shape;762;p22"/>
          <p:cNvSpPr/>
          <p:nvPr/>
        </p:nvSpPr>
        <p:spPr>
          <a:xfrm>
            <a:off x="5706479" y="14145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3" name="Google Shape;763;p22"/>
          <p:cNvSpPr/>
          <p:nvPr/>
        </p:nvSpPr>
        <p:spPr>
          <a:xfrm flipH="1">
            <a:off x="6008618" y="14145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4" name="Google Shape;764;p22"/>
          <p:cNvSpPr/>
          <p:nvPr/>
        </p:nvSpPr>
        <p:spPr>
          <a:xfrm flipH="1">
            <a:off x="6032307" y="14733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5" name="Google Shape;765;p22"/>
          <p:cNvSpPr/>
          <p:nvPr/>
        </p:nvSpPr>
        <p:spPr>
          <a:xfrm>
            <a:off x="5765705" y="14733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6" name="Google Shape;766;p22"/>
          <p:cNvSpPr/>
          <p:nvPr/>
        </p:nvSpPr>
        <p:spPr>
          <a:xfrm>
            <a:off x="5432450" y="2910400"/>
            <a:ext cx="1064400" cy="139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TX implementation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7" name="Google Shape;767;p22"/>
          <p:cNvSpPr/>
          <p:nvPr/>
        </p:nvSpPr>
        <p:spPr>
          <a:xfrm>
            <a:off x="5494025" y="3248075"/>
            <a:ext cx="928800" cy="10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68" name="Google Shape;76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151" y="3250907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769" name="Google Shape;769;p22"/>
          <p:cNvSpPr txBox="1"/>
          <p:nvPr/>
        </p:nvSpPr>
        <p:spPr>
          <a:xfrm>
            <a:off x="5716574" y="3262075"/>
            <a:ext cx="80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JJSCXF v0.1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70" name="Google Shape;77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532314" y="3597083"/>
            <a:ext cx="318300" cy="37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71" name="Google Shape;77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187" y="3622435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2" name="Google Shape;77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533" y="3709933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73" name="Google Shape;773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949" y="3542449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774" name="Google Shape;774;p22"/>
          <p:cNvSpPr txBox="1"/>
          <p:nvPr/>
        </p:nvSpPr>
        <p:spPr>
          <a:xfrm>
            <a:off x="5999328" y="362968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5" name="Google Shape;775;p22"/>
          <p:cNvSpPr txBox="1"/>
          <p:nvPr/>
        </p:nvSpPr>
        <p:spPr>
          <a:xfrm>
            <a:off x="5429304" y="3912055"/>
            <a:ext cx="58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Catalog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&amp; 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6" name="Google Shape;776;p22"/>
          <p:cNvSpPr txBox="1"/>
          <p:nvPr/>
        </p:nvSpPr>
        <p:spPr>
          <a:xfrm>
            <a:off x="3148350" y="25094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77" name="Google Shape;777;p22"/>
          <p:cNvSpPr txBox="1"/>
          <p:nvPr/>
        </p:nvSpPr>
        <p:spPr>
          <a:xfrm>
            <a:off x="5758722" y="25094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78" name="Google Shape;778;p22"/>
          <p:cNvCxnSpPr/>
          <p:nvPr/>
        </p:nvCxnSpPr>
        <p:spPr>
          <a:xfrm>
            <a:off x="3658975" y="1653175"/>
            <a:ext cx="19755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9" name="Google Shape;779;p22"/>
          <p:cNvSpPr txBox="1"/>
          <p:nvPr/>
        </p:nvSpPr>
        <p:spPr>
          <a:xfrm>
            <a:off x="212225" y="1591225"/>
            <a:ext cx="2556600" cy="30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rabi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…..()… …………..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rabi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……() …. . . … . . .. 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…..,,,,() 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………….()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rabi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…..()… …………..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0" name="Google Shape;780;p22"/>
          <p:cNvSpPr txBox="1"/>
          <p:nvPr/>
        </p:nvSpPr>
        <p:spPr>
          <a:xfrm>
            <a:off x="3511700" y="1307825"/>
            <a:ext cx="2556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1 1 1 0 1 0 0 0 1 0 0 1 1 0 1 0 0 1 0 0 0 1 0 0 1 1 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81" name="Google Shape;781;p22"/>
          <p:cNvSpPr txBox="1"/>
          <p:nvPr/>
        </p:nvSpPr>
        <p:spPr>
          <a:xfrm>
            <a:off x="6524050" y="1590023"/>
            <a:ext cx="2556600" cy="30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rabi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…..()… …………..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rabi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……() …. . . … . . .. 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…..,,,,() 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………….()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rabi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…..()… …………..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In-revision: amplitude, frequency, band</a:t>
            </a:r>
            <a:endParaRPr/>
          </a:p>
        </p:txBody>
      </p:sp>
      <p:pic>
        <p:nvPicPr>
          <p:cNvPr descr="Rubber Stamp Under Review Red Ink3d Stock Illustration 229857280 |  Shutterstock" id="787" name="Google Shape;787;p23"/>
          <p:cNvPicPr preferRelativeResize="0"/>
          <p:nvPr/>
        </p:nvPicPr>
        <p:blipFill rotWithShape="1">
          <a:blip r:embed="rId3">
            <a:alphaModFix/>
          </a:blip>
          <a:srcRect b="13967" l="6164" r="0" t="6173"/>
          <a:stretch/>
        </p:blipFill>
        <p:spPr>
          <a:xfrm>
            <a:off x="2946025" y="1930950"/>
            <a:ext cx="3101450" cy="213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Table of Contents</a:t>
            </a:r>
            <a:endParaRPr/>
          </a:p>
        </p:txBody>
      </p:sp>
      <p:sp>
        <p:nvSpPr>
          <p:cNvPr id="141" name="Google Shape;141;p14"/>
          <p:cNvSpPr txBox="1"/>
          <p:nvPr/>
        </p:nvSpPr>
        <p:spPr>
          <a:xfrm>
            <a:off x="1349475" y="1054125"/>
            <a:ext cx="7456800" cy="3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6035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Features and resources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035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 Envs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035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Device runtime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035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Topology: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P2P vs Controller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Grid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Cluster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88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Transmission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Non-scheduled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Scheduled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68899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In-revision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Lato"/>
              <a:buChar char="-"/>
            </a:pP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additional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configuration: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amplitude</a:t>
            </a:r>
            <a:r>
              <a:rPr lang="es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, frequency, band</a:t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/>
          <p:nvPr/>
        </p:nvSpPr>
        <p:spPr>
          <a:xfrm>
            <a:off x="2461250" y="1593675"/>
            <a:ext cx="2452200" cy="291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IMPLEMENTATION</a:t>
            </a:r>
            <a:endParaRPr b="1"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5"/>
          <p:cNvSpPr/>
          <p:nvPr/>
        </p:nvSpPr>
        <p:spPr>
          <a:xfrm>
            <a:off x="2842750" y="2020150"/>
            <a:ext cx="1736725" cy="2446500"/>
          </a:xfrm>
          <a:prstGeom prst="flowChartProcess">
            <a:avLst/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8" name="Google Shape;148;p15"/>
          <p:cNvSpPr/>
          <p:nvPr/>
        </p:nvSpPr>
        <p:spPr>
          <a:xfrm>
            <a:off x="5219375" y="1595000"/>
            <a:ext cx="908525" cy="1589775"/>
          </a:xfrm>
          <a:prstGeom prst="flowChartProcess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LIBRARIES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1065175" y="1595000"/>
            <a:ext cx="1082125" cy="2912825"/>
          </a:xfrm>
          <a:prstGeom prst="flowChartProcess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CONFIGURATION INPUT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0" name="Google Shape;150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Features &amp; Resources</a:t>
            </a:r>
            <a:endParaRPr/>
          </a:p>
        </p:txBody>
      </p:sp>
      <p:sp>
        <p:nvSpPr>
          <p:cNvPr id="151" name="Google Shape;151;p15"/>
          <p:cNvSpPr txBox="1"/>
          <p:nvPr/>
        </p:nvSpPr>
        <p:spPr>
          <a:xfrm>
            <a:off x="3462273" y="3265871"/>
            <a:ext cx="47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frame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2" name="Google Shape;152;p15"/>
          <p:cNvSpPr txBox="1"/>
          <p:nvPr/>
        </p:nvSpPr>
        <p:spPr>
          <a:xfrm>
            <a:off x="3454655" y="3783210"/>
            <a:ext cx="47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target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3" name="Google Shape;153;p15"/>
          <p:cNvSpPr txBox="1"/>
          <p:nvPr/>
        </p:nvSpPr>
        <p:spPr>
          <a:xfrm>
            <a:off x="2767025" y="2406125"/>
            <a:ext cx="479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4128179" y="2874322"/>
            <a:ext cx="353100" cy="307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15"/>
          <p:cNvSpPr txBox="1"/>
          <p:nvPr/>
        </p:nvSpPr>
        <p:spPr>
          <a:xfrm>
            <a:off x="2939625" y="2877844"/>
            <a:ext cx="346500" cy="3078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3355553" y="3394425"/>
            <a:ext cx="7089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timestamp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7" name="Google Shape;157;p15"/>
          <p:cNvCxnSpPr>
            <a:stCxn id="156" idx="3"/>
            <a:endCxn id="154" idx="2"/>
          </p:cNvCxnSpPr>
          <p:nvPr/>
        </p:nvCxnSpPr>
        <p:spPr>
          <a:xfrm flipH="1" rot="10800000">
            <a:off x="4064453" y="3182025"/>
            <a:ext cx="240300" cy="3663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5"/>
          <p:cNvCxnSpPr>
            <a:stCxn id="152" idx="1"/>
            <a:endCxn id="155" idx="2"/>
          </p:cNvCxnSpPr>
          <p:nvPr/>
        </p:nvCxnSpPr>
        <p:spPr>
          <a:xfrm rot="10800000">
            <a:off x="3112955" y="3185610"/>
            <a:ext cx="341700" cy="7515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5"/>
          <p:cNvSpPr txBox="1"/>
          <p:nvPr/>
        </p:nvSpPr>
        <p:spPr>
          <a:xfrm>
            <a:off x="3423914" y="3654613"/>
            <a:ext cx="53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source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3313896" y="3526252"/>
            <a:ext cx="78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encryption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1" name="Google Shape;161;p15"/>
          <p:cNvCxnSpPr>
            <a:stCxn id="160" idx="3"/>
            <a:endCxn id="154" idx="2"/>
          </p:cNvCxnSpPr>
          <p:nvPr/>
        </p:nvCxnSpPr>
        <p:spPr>
          <a:xfrm flipH="1" rot="10800000">
            <a:off x="4095996" y="3182152"/>
            <a:ext cx="208800" cy="4980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15"/>
          <p:cNvCxnSpPr>
            <a:stCxn id="159" idx="1"/>
            <a:endCxn id="155" idx="2"/>
          </p:cNvCxnSpPr>
          <p:nvPr/>
        </p:nvCxnSpPr>
        <p:spPr>
          <a:xfrm rot="10800000">
            <a:off x="3112814" y="3185713"/>
            <a:ext cx="311100" cy="6228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3" name="Google Shape;163;p15"/>
          <p:cNvSpPr txBox="1"/>
          <p:nvPr/>
        </p:nvSpPr>
        <p:spPr>
          <a:xfrm>
            <a:off x="3161525" y="2540150"/>
            <a:ext cx="45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input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3618725" y="2540150"/>
            <a:ext cx="53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3953225" y="2404025"/>
            <a:ext cx="57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output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6" name="Google Shape;166;p15"/>
          <p:cNvCxnSpPr>
            <a:stCxn id="155" idx="0"/>
          </p:cNvCxnSpPr>
          <p:nvPr/>
        </p:nvCxnSpPr>
        <p:spPr>
          <a:xfrm rot="10800000">
            <a:off x="2926875" y="2635444"/>
            <a:ext cx="186000" cy="242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7" name="Google Shape;167;p15"/>
          <p:cNvCxnSpPr>
            <a:stCxn id="155" idx="0"/>
          </p:cNvCxnSpPr>
          <p:nvPr/>
        </p:nvCxnSpPr>
        <p:spPr>
          <a:xfrm flipH="1" rot="10800000">
            <a:off x="3112875" y="2731144"/>
            <a:ext cx="133500" cy="146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168" name="Google Shape;168;p15"/>
          <p:cNvCxnSpPr>
            <a:stCxn id="154" idx="0"/>
          </p:cNvCxnSpPr>
          <p:nvPr/>
        </p:nvCxnSpPr>
        <p:spPr>
          <a:xfrm rot="10800000">
            <a:off x="4083929" y="2737522"/>
            <a:ext cx="220800" cy="136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5"/>
          <p:cNvCxnSpPr>
            <a:stCxn id="154" idx="0"/>
          </p:cNvCxnSpPr>
          <p:nvPr/>
        </p:nvCxnSpPr>
        <p:spPr>
          <a:xfrm flipH="1" rot="10800000">
            <a:off x="4304729" y="2616022"/>
            <a:ext cx="60600" cy="258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0" name="Google Shape;170;p15"/>
          <p:cNvCxnSpPr>
            <a:stCxn id="152" idx="1"/>
            <a:endCxn id="155" idx="2"/>
          </p:cNvCxnSpPr>
          <p:nvPr/>
        </p:nvCxnSpPr>
        <p:spPr>
          <a:xfrm rot="10800000">
            <a:off x="3112955" y="3185610"/>
            <a:ext cx="341700" cy="7515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" name="Google Shape;171;p15"/>
          <p:cNvCxnSpPr>
            <a:stCxn id="159" idx="3"/>
            <a:endCxn id="154" idx="2"/>
          </p:cNvCxnSpPr>
          <p:nvPr/>
        </p:nvCxnSpPr>
        <p:spPr>
          <a:xfrm flipH="1" rot="10800000">
            <a:off x="3955514" y="3182113"/>
            <a:ext cx="349200" cy="6264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15"/>
          <p:cNvCxnSpPr>
            <a:stCxn id="152" idx="3"/>
            <a:endCxn id="154" idx="2"/>
          </p:cNvCxnSpPr>
          <p:nvPr/>
        </p:nvCxnSpPr>
        <p:spPr>
          <a:xfrm flipH="1" rot="10800000">
            <a:off x="3933755" y="3182010"/>
            <a:ext cx="371100" cy="7551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3" name="Google Shape;173;p15"/>
          <p:cNvCxnSpPr>
            <a:stCxn id="160" idx="1"/>
            <a:endCxn id="155" idx="2"/>
          </p:cNvCxnSpPr>
          <p:nvPr/>
        </p:nvCxnSpPr>
        <p:spPr>
          <a:xfrm rot="10800000">
            <a:off x="3112896" y="3185752"/>
            <a:ext cx="201000" cy="4944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4" name="Google Shape;174;p15"/>
          <p:cNvCxnSpPr>
            <a:stCxn id="151" idx="1"/>
            <a:endCxn id="155" idx="2"/>
          </p:cNvCxnSpPr>
          <p:nvPr/>
        </p:nvCxnSpPr>
        <p:spPr>
          <a:xfrm rot="10800000">
            <a:off x="3112773" y="3185771"/>
            <a:ext cx="349500" cy="2340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" name="Google Shape;175;p15"/>
          <p:cNvCxnSpPr>
            <a:stCxn id="151" idx="3"/>
            <a:endCxn id="154" idx="2"/>
          </p:cNvCxnSpPr>
          <p:nvPr/>
        </p:nvCxnSpPr>
        <p:spPr>
          <a:xfrm flipH="1" rot="10800000">
            <a:off x="3941373" y="3182171"/>
            <a:ext cx="363300" cy="2376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" name="Google Shape;176;p15"/>
          <p:cNvCxnSpPr>
            <a:stCxn id="156" idx="1"/>
            <a:endCxn id="155" idx="2"/>
          </p:cNvCxnSpPr>
          <p:nvPr/>
        </p:nvCxnSpPr>
        <p:spPr>
          <a:xfrm rot="10800000">
            <a:off x="3112853" y="3185625"/>
            <a:ext cx="242700" cy="3627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7" name="Google Shape;177;p15"/>
          <p:cNvSpPr txBox="1"/>
          <p:nvPr/>
        </p:nvSpPr>
        <p:spPr>
          <a:xfrm>
            <a:off x="3396254" y="3922267"/>
            <a:ext cx="578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message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8" name="Google Shape;178;p15"/>
          <p:cNvCxnSpPr>
            <a:stCxn id="177" idx="3"/>
            <a:endCxn id="154" idx="2"/>
          </p:cNvCxnSpPr>
          <p:nvPr/>
        </p:nvCxnSpPr>
        <p:spPr>
          <a:xfrm flipH="1" rot="10800000">
            <a:off x="3974354" y="3182167"/>
            <a:ext cx="330300" cy="8940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9" name="Google Shape;179;p15"/>
          <p:cNvCxnSpPr>
            <a:stCxn id="177" idx="1"/>
            <a:endCxn id="155" idx="2"/>
          </p:cNvCxnSpPr>
          <p:nvPr/>
        </p:nvCxnSpPr>
        <p:spPr>
          <a:xfrm rot="10800000">
            <a:off x="3112754" y="3185767"/>
            <a:ext cx="283500" cy="8904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0" name="Google Shape;180;p15"/>
          <p:cNvSpPr txBox="1"/>
          <p:nvPr/>
        </p:nvSpPr>
        <p:spPr>
          <a:xfrm>
            <a:off x="3459685" y="4047625"/>
            <a:ext cx="454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delay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5"/>
          <p:cNvSpPr txBox="1"/>
          <p:nvPr/>
        </p:nvSpPr>
        <p:spPr>
          <a:xfrm>
            <a:off x="3531867" y="420003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. 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2" name="Google Shape;182;p15"/>
          <p:cNvCxnSpPr>
            <a:stCxn id="181" idx="3"/>
            <a:endCxn id="154" idx="2"/>
          </p:cNvCxnSpPr>
          <p:nvPr/>
        </p:nvCxnSpPr>
        <p:spPr>
          <a:xfrm flipH="1" rot="10800000">
            <a:off x="3850167" y="3182130"/>
            <a:ext cx="454500" cy="11718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15"/>
          <p:cNvCxnSpPr>
            <a:stCxn id="181" idx="1"/>
            <a:endCxn id="155" idx="2"/>
          </p:cNvCxnSpPr>
          <p:nvPr/>
        </p:nvCxnSpPr>
        <p:spPr>
          <a:xfrm rot="10800000">
            <a:off x="3112767" y="3185730"/>
            <a:ext cx="419100" cy="11682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15"/>
          <p:cNvCxnSpPr>
            <a:stCxn id="180" idx="1"/>
            <a:endCxn id="155" idx="2"/>
          </p:cNvCxnSpPr>
          <p:nvPr/>
        </p:nvCxnSpPr>
        <p:spPr>
          <a:xfrm rot="10800000">
            <a:off x="3112885" y="3185725"/>
            <a:ext cx="346800" cy="10158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5" name="Google Shape;185;p15"/>
          <p:cNvCxnSpPr>
            <a:stCxn id="180" idx="3"/>
            <a:endCxn id="154" idx="2"/>
          </p:cNvCxnSpPr>
          <p:nvPr/>
        </p:nvCxnSpPr>
        <p:spPr>
          <a:xfrm flipH="1" rot="10800000">
            <a:off x="3914185" y="3182125"/>
            <a:ext cx="390600" cy="1019400"/>
          </a:xfrm>
          <a:prstGeom prst="bentConnector2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15"/>
          <p:cNvSpPr txBox="1"/>
          <p:nvPr/>
        </p:nvSpPr>
        <p:spPr>
          <a:xfrm>
            <a:off x="1079502" y="2623400"/>
            <a:ext cx="53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device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catalog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5"/>
          <p:cNvSpPr txBox="1"/>
          <p:nvPr/>
        </p:nvSpPr>
        <p:spPr>
          <a:xfrm>
            <a:off x="1136877" y="2920275"/>
            <a:ext cx="666900" cy="761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60325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-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ids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60325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-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schedule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60325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-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keys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60325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-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cyphers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60325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Char char="-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. 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5"/>
          <p:cNvSpPr/>
          <p:nvPr/>
        </p:nvSpPr>
        <p:spPr>
          <a:xfrm flipH="1" rot="5394869">
            <a:off x="4963606" y="3430985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5"/>
          <p:cNvSpPr/>
          <p:nvPr/>
        </p:nvSpPr>
        <p:spPr>
          <a:xfrm flipH="1" rot="5394869">
            <a:off x="4963606" y="3735785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5"/>
          <p:cNvSpPr/>
          <p:nvPr/>
        </p:nvSpPr>
        <p:spPr>
          <a:xfrm flipH="1" rot="5394869">
            <a:off x="4963606" y="4040585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1" name="Google Shape;191;p15"/>
          <p:cNvSpPr/>
          <p:nvPr/>
        </p:nvSpPr>
        <p:spPr>
          <a:xfrm flipH="1" rot="5394869">
            <a:off x="2204124" y="4040585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5"/>
          <p:cNvSpPr/>
          <p:nvPr/>
        </p:nvSpPr>
        <p:spPr>
          <a:xfrm flipH="1" rot="5394869">
            <a:off x="2204124" y="3735785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3" name="Google Shape;193;p15"/>
          <p:cNvSpPr/>
          <p:nvPr/>
        </p:nvSpPr>
        <p:spPr>
          <a:xfrm flipH="1" rot="5394869">
            <a:off x="2204124" y="3430985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12+ Thousand Catalogue Icon Royalty-Free Images, Stock Photos &amp; Pictures |  Shutterstock" id="194" name="Google Shape;194;p15"/>
          <p:cNvPicPr preferRelativeResize="0"/>
          <p:nvPr/>
        </p:nvPicPr>
        <p:blipFill rotWithShape="1">
          <a:blip r:embed="rId3">
            <a:alphaModFix/>
          </a:blip>
          <a:srcRect b="30402" l="30507" r="31778" t="21493"/>
          <a:stretch/>
        </p:blipFill>
        <p:spPr>
          <a:xfrm>
            <a:off x="1667000" y="2901389"/>
            <a:ext cx="363300" cy="4633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973" y="2479435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9118" y="2871733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15"/>
          <p:cNvSpPr txBox="1"/>
          <p:nvPr/>
        </p:nvSpPr>
        <p:spPr>
          <a:xfrm>
            <a:off x="5510829" y="2114975"/>
            <a:ext cx="62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&lt;AES.h&gt;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5"/>
          <p:cNvSpPr txBox="1"/>
          <p:nvPr/>
        </p:nvSpPr>
        <p:spPr>
          <a:xfrm>
            <a:off x="5507018" y="2876975"/>
            <a:ext cx="53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 . . . .h&gt;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9" name="Google Shape;19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8935" y="2088257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5"/>
          <p:cNvSpPr txBox="1"/>
          <p:nvPr/>
        </p:nvSpPr>
        <p:spPr>
          <a:xfrm>
            <a:off x="5507725" y="2495975"/>
            <a:ext cx="622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&lt;ECC.h&gt;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01" name="Google Shape;20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2151" y="2031707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5"/>
          <p:cNvSpPr txBox="1"/>
          <p:nvPr/>
        </p:nvSpPr>
        <p:spPr>
          <a:xfrm>
            <a:off x="3443576" y="2052200"/>
            <a:ext cx="782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JJSCXF v0.1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5"/>
          <p:cNvSpPr/>
          <p:nvPr/>
        </p:nvSpPr>
        <p:spPr>
          <a:xfrm rot="-5394869">
            <a:off x="4963606" y="2097741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4" name="Google Shape;204;p15"/>
          <p:cNvSpPr/>
          <p:nvPr/>
        </p:nvSpPr>
        <p:spPr>
          <a:xfrm flipH="1" rot="5394869">
            <a:off x="2204124" y="2091348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5" name="Google Shape;205;p15"/>
          <p:cNvSpPr/>
          <p:nvPr/>
        </p:nvSpPr>
        <p:spPr>
          <a:xfrm rot="-5394869">
            <a:off x="4963606" y="2402541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6" name="Google Shape;206;p15"/>
          <p:cNvSpPr/>
          <p:nvPr/>
        </p:nvSpPr>
        <p:spPr>
          <a:xfrm flipH="1" rot="5394869">
            <a:off x="2204124" y="2396148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7" name="Google Shape;207;p15"/>
          <p:cNvSpPr/>
          <p:nvPr/>
        </p:nvSpPr>
        <p:spPr>
          <a:xfrm rot="-5394869">
            <a:off x="4963606" y="2707341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8" name="Google Shape;208;p15"/>
          <p:cNvSpPr/>
          <p:nvPr/>
        </p:nvSpPr>
        <p:spPr>
          <a:xfrm flipH="1" rot="5394869">
            <a:off x="2204124" y="2700948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6724126" y="1054125"/>
            <a:ext cx="2419800" cy="37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4765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-"/>
            </a:pP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Simplex signal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4765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-"/>
            </a:pP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Interchangeable TX/RX roles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4765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-"/>
            </a:pP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Self-aleatory configuration (schedule, encryption, messaging, protocol, frame)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4765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-"/>
            </a:pP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Non standard custom broadcast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4765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-"/>
            </a:pP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uniqueness broadcast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4765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-"/>
            </a:pP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Single/multi part messaging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4765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-"/>
            </a:pP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Hard/soft coding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4765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-"/>
            </a:pP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Star-P2P / CS-controller approaches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247650" lvl="0" marL="179999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Lato"/>
              <a:buChar char="-"/>
            </a:pPr>
            <a:r>
              <a:rPr lang="es" sz="12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Full TX/RX registry</a:t>
            </a:r>
            <a:endParaRPr sz="12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10" name="Google Shape;21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75871" y="3451675"/>
            <a:ext cx="828650" cy="82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6"/>
          <p:cNvSpPr txBox="1"/>
          <p:nvPr/>
        </p:nvSpPr>
        <p:spPr>
          <a:xfrm>
            <a:off x="6724125" y="1084657"/>
            <a:ext cx="24198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PROS</a:t>
            </a:r>
            <a:r>
              <a:rPr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Always updated libraries, self-management, 24x7, contingency responses, on-demand costs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</a:t>
            </a:r>
            <a:r>
              <a:rPr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exposure, dependent running, partial control, contractual terms, remote allocation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PROS</a:t>
            </a:r>
            <a:r>
              <a:rPr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full confidentiality, independent running, full control, own terms, 24x7, contingency responses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CONS</a:t>
            </a:r>
            <a:r>
              <a:rPr lang="es"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maintenance workload, on-hands management, knowledge acquisition, cost wasting</a:t>
            </a:r>
            <a:endParaRPr sz="11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6" name="Google Shape;216;p16"/>
          <p:cNvSpPr/>
          <p:nvPr/>
        </p:nvSpPr>
        <p:spPr>
          <a:xfrm>
            <a:off x="420700" y="1221300"/>
            <a:ext cx="6284100" cy="16068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7" name="Google Shape;217;p16"/>
          <p:cNvSpPr/>
          <p:nvPr/>
        </p:nvSpPr>
        <p:spPr>
          <a:xfrm>
            <a:off x="1065175" y="1595000"/>
            <a:ext cx="1082125" cy="10875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8" name="Google Shape;218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Dev Envs</a:t>
            </a:r>
            <a:endParaRPr/>
          </a:p>
        </p:txBody>
      </p:sp>
      <p:sp>
        <p:nvSpPr>
          <p:cNvPr id="219" name="Google Shape;219;p16"/>
          <p:cNvSpPr/>
          <p:nvPr/>
        </p:nvSpPr>
        <p:spPr>
          <a:xfrm rot="-5394869">
            <a:off x="4963606" y="2097741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0" name="Google Shape;220;p16"/>
          <p:cNvSpPr/>
          <p:nvPr/>
        </p:nvSpPr>
        <p:spPr>
          <a:xfrm flipH="1" rot="5394869">
            <a:off x="2204124" y="2091348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16"/>
          <p:cNvSpPr/>
          <p:nvPr/>
        </p:nvSpPr>
        <p:spPr>
          <a:xfrm>
            <a:off x="5219375" y="1595000"/>
            <a:ext cx="908525" cy="683225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2" name="Google Shape;22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8325" y="1845322"/>
            <a:ext cx="370825" cy="1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72827" y="1663427"/>
            <a:ext cx="674722" cy="20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16"/>
          <p:cNvPicPr preferRelativeResize="0"/>
          <p:nvPr/>
        </p:nvPicPr>
        <p:blipFill rotWithShape="1">
          <a:blip r:embed="rId5">
            <a:alphaModFix/>
          </a:blip>
          <a:srcRect b="32596" l="0" r="0" t="34209"/>
          <a:stretch/>
        </p:blipFill>
        <p:spPr>
          <a:xfrm>
            <a:off x="5393275" y="2049100"/>
            <a:ext cx="621373" cy="1374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16"/>
          <p:cNvPicPr preferRelativeResize="0"/>
          <p:nvPr/>
        </p:nvPicPr>
        <p:blipFill rotWithShape="1">
          <a:blip r:embed="rId6">
            <a:alphaModFix/>
          </a:blip>
          <a:srcRect b="31609" l="23572" r="23986" t="30484"/>
          <a:stretch/>
        </p:blipFill>
        <p:spPr>
          <a:xfrm>
            <a:off x="1091409" y="1925370"/>
            <a:ext cx="1023124" cy="41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6"/>
          <p:cNvSpPr/>
          <p:nvPr/>
        </p:nvSpPr>
        <p:spPr>
          <a:xfrm>
            <a:off x="2461250" y="1587225"/>
            <a:ext cx="2452200" cy="108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IMPLEMENTATION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7" name="Google Shape;22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88351" y="2031707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6"/>
          <p:cNvSpPr txBox="1"/>
          <p:nvPr/>
        </p:nvSpPr>
        <p:spPr>
          <a:xfrm>
            <a:off x="3519776" y="2052200"/>
            <a:ext cx="7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JJSCXF v0.1</a:t>
            </a:r>
            <a:endParaRPr b="1"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16"/>
          <p:cNvSpPr txBox="1"/>
          <p:nvPr/>
        </p:nvSpPr>
        <p:spPr>
          <a:xfrm>
            <a:off x="3243950" y="1214000"/>
            <a:ext cx="90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DISTRIBUTED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16"/>
          <p:cNvSpPr/>
          <p:nvPr/>
        </p:nvSpPr>
        <p:spPr>
          <a:xfrm flipH="1" rot="5394869">
            <a:off x="4970459" y="2364185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What is AWS?" id="231" name="Google Shape;231;p16"/>
          <p:cNvPicPr preferRelativeResize="0"/>
          <p:nvPr/>
        </p:nvPicPr>
        <p:blipFill rotWithShape="1">
          <a:blip r:embed="rId8">
            <a:alphaModFix/>
          </a:blip>
          <a:srcRect b="25528" l="24008" r="20825" t="32510"/>
          <a:stretch/>
        </p:blipFill>
        <p:spPr>
          <a:xfrm>
            <a:off x="5222454" y="2459888"/>
            <a:ext cx="214849" cy="13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41386" y="2331299"/>
            <a:ext cx="565864" cy="31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15688" y="2283887"/>
            <a:ext cx="416001" cy="416001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6"/>
          <p:cNvSpPr/>
          <p:nvPr/>
        </p:nvSpPr>
        <p:spPr>
          <a:xfrm>
            <a:off x="420700" y="3202500"/>
            <a:ext cx="6284100" cy="1606800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5" name="Google Shape;235;p16"/>
          <p:cNvSpPr/>
          <p:nvPr/>
        </p:nvSpPr>
        <p:spPr>
          <a:xfrm>
            <a:off x="1065175" y="3576200"/>
            <a:ext cx="1082125" cy="1087500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16"/>
          <p:cNvSpPr/>
          <p:nvPr/>
        </p:nvSpPr>
        <p:spPr>
          <a:xfrm rot="-5394869">
            <a:off x="4963606" y="4078941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16"/>
          <p:cNvSpPr/>
          <p:nvPr/>
        </p:nvSpPr>
        <p:spPr>
          <a:xfrm flipH="1" rot="5394869">
            <a:off x="2204124" y="4072548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16"/>
          <p:cNvSpPr/>
          <p:nvPr/>
        </p:nvSpPr>
        <p:spPr>
          <a:xfrm>
            <a:off x="5219375" y="3576200"/>
            <a:ext cx="908525" cy="683225"/>
          </a:xfrm>
          <a:prstGeom prst="flowChartProcess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9" name="Google Shape;239;p16"/>
          <p:cNvSpPr/>
          <p:nvPr/>
        </p:nvSpPr>
        <p:spPr>
          <a:xfrm>
            <a:off x="2461250" y="3576200"/>
            <a:ext cx="2452200" cy="108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IMPLEMENTATION</a:t>
            </a:r>
            <a:endParaRPr b="1"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0" name="Google Shape;240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288351" y="4012907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16"/>
          <p:cNvSpPr txBox="1"/>
          <p:nvPr/>
        </p:nvSpPr>
        <p:spPr>
          <a:xfrm>
            <a:off x="3519776" y="4033400"/>
            <a:ext cx="782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JJSCXF v0.1</a:t>
            </a:r>
            <a:endParaRPr b="1"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2" name="Google Shape;242;p16"/>
          <p:cNvSpPr/>
          <p:nvPr/>
        </p:nvSpPr>
        <p:spPr>
          <a:xfrm flipH="1" rot="5394869">
            <a:off x="4970459" y="4345385"/>
            <a:ext cx="201000" cy="2424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3" name="Google Shape;243;p16"/>
          <p:cNvSpPr txBox="1"/>
          <p:nvPr/>
        </p:nvSpPr>
        <p:spPr>
          <a:xfrm>
            <a:off x="3243950" y="3195200"/>
            <a:ext cx="908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CENTRAL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44" name="Google Shape;244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 flipH="1">
            <a:off x="1358726" y="3832401"/>
            <a:ext cx="479946" cy="562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55135" y="3605207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07573" y="3767786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660118" y="3931483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flipH="1">
            <a:off x="5316774" y="4328454"/>
            <a:ext cx="318300" cy="37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 flipH="1">
            <a:off x="5697774" y="4328454"/>
            <a:ext cx="318300" cy="3729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"/>
          <p:cNvSpPr/>
          <p:nvPr/>
        </p:nvSpPr>
        <p:spPr>
          <a:xfrm>
            <a:off x="5571025" y="3139000"/>
            <a:ext cx="928800" cy="139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 implementation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5" name="Google Shape;255;p17"/>
          <p:cNvSpPr/>
          <p:nvPr/>
        </p:nvSpPr>
        <p:spPr>
          <a:xfrm>
            <a:off x="4580425" y="3139000"/>
            <a:ext cx="928800" cy="139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 implementation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17"/>
          <p:cNvSpPr/>
          <p:nvPr/>
        </p:nvSpPr>
        <p:spPr>
          <a:xfrm>
            <a:off x="1393850" y="3139000"/>
            <a:ext cx="1064400" cy="139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RX implementation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7" name="Google Shape;257;p17"/>
          <p:cNvSpPr/>
          <p:nvPr/>
        </p:nvSpPr>
        <p:spPr>
          <a:xfrm>
            <a:off x="1455425" y="3476675"/>
            <a:ext cx="928800" cy="10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17"/>
          <p:cNvSpPr txBox="1"/>
          <p:nvPr>
            <p:ph type="title"/>
          </p:nvPr>
        </p:nvSpPr>
        <p:spPr>
          <a:xfrm>
            <a:off x="1297500" y="393750"/>
            <a:ext cx="7695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s"/>
              <a:t>Device Runtime</a:t>
            </a:r>
            <a:endParaRPr/>
          </a:p>
        </p:txBody>
      </p:sp>
      <p:cxnSp>
        <p:nvCxnSpPr>
          <p:cNvPr id="259" name="Google Shape;259;p17"/>
          <p:cNvCxnSpPr/>
          <p:nvPr/>
        </p:nvCxnSpPr>
        <p:spPr>
          <a:xfrm>
            <a:off x="1938465" y="1934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0" name="Google Shape;260;p17"/>
          <p:cNvSpPr/>
          <p:nvPr/>
        </p:nvSpPr>
        <p:spPr>
          <a:xfrm>
            <a:off x="1853357" y="17635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1" name="Google Shape;261;p17"/>
          <p:cNvSpPr/>
          <p:nvPr/>
        </p:nvSpPr>
        <p:spPr>
          <a:xfrm>
            <a:off x="1811807" y="17418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2" name="Google Shape;262;p17"/>
          <p:cNvSpPr/>
          <p:nvPr/>
        </p:nvSpPr>
        <p:spPr>
          <a:xfrm flipH="1">
            <a:off x="1964207" y="17418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17"/>
          <p:cNvSpPr/>
          <p:nvPr/>
        </p:nvSpPr>
        <p:spPr>
          <a:xfrm>
            <a:off x="1691888" y="16431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4" name="Google Shape;264;p17"/>
          <p:cNvSpPr/>
          <p:nvPr/>
        </p:nvSpPr>
        <p:spPr>
          <a:xfrm flipH="1">
            <a:off x="1994026" y="16431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5" name="Google Shape;265;p17"/>
          <p:cNvSpPr/>
          <p:nvPr/>
        </p:nvSpPr>
        <p:spPr>
          <a:xfrm flipH="1">
            <a:off x="2017715" y="17019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6" name="Google Shape;266;p17"/>
          <p:cNvSpPr/>
          <p:nvPr/>
        </p:nvSpPr>
        <p:spPr>
          <a:xfrm>
            <a:off x="1751113" y="17019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7" name="Google Shape;267;p17"/>
          <p:cNvSpPr txBox="1"/>
          <p:nvPr/>
        </p:nvSpPr>
        <p:spPr>
          <a:xfrm>
            <a:off x="1600200" y="1066800"/>
            <a:ext cx="1875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Single-role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8" name="Google Shape;268;p17"/>
          <p:cNvSpPr txBox="1"/>
          <p:nvPr/>
        </p:nvSpPr>
        <p:spPr>
          <a:xfrm>
            <a:off x="5678675" y="1066800"/>
            <a:ext cx="2265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Multi-role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9" name="Google Shape;2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9551" y="3479507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17"/>
          <p:cNvSpPr txBox="1"/>
          <p:nvPr/>
        </p:nvSpPr>
        <p:spPr>
          <a:xfrm>
            <a:off x="1677974" y="3490675"/>
            <a:ext cx="80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JJSCXF v0.1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1" name="Google Shape;27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1493714" y="3825683"/>
            <a:ext cx="318300" cy="37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9587" y="3851035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5933" y="3938533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13349" y="3771049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7"/>
          <p:cNvSpPr txBox="1"/>
          <p:nvPr/>
        </p:nvSpPr>
        <p:spPr>
          <a:xfrm>
            <a:off x="1960728" y="385828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6" name="Google Shape;276;p17"/>
          <p:cNvSpPr txBox="1"/>
          <p:nvPr/>
        </p:nvSpPr>
        <p:spPr>
          <a:xfrm>
            <a:off x="1390704" y="4140655"/>
            <a:ext cx="58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Catalog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&amp; 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7" name="Google Shape;277;p17"/>
          <p:cNvPicPr preferRelativeResize="0"/>
          <p:nvPr/>
        </p:nvPicPr>
        <p:blipFill rotWithShape="1">
          <a:blip r:embed="rId5">
            <a:alphaModFix/>
          </a:blip>
          <a:srcRect b="32395" l="0" r="0" t="26030"/>
          <a:stretch/>
        </p:blipFill>
        <p:spPr>
          <a:xfrm>
            <a:off x="2715121" y="2705531"/>
            <a:ext cx="708900" cy="3929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-FPGA – LILYGO®" id="278" name="Google Shape;278;p17"/>
          <p:cNvPicPr preferRelativeResize="0"/>
          <p:nvPr/>
        </p:nvPicPr>
        <p:blipFill rotWithShape="1">
          <a:blip r:embed="rId6">
            <a:alphaModFix/>
          </a:blip>
          <a:srcRect b="32072" l="4797" r="4688" t="32208"/>
          <a:stretch/>
        </p:blipFill>
        <p:spPr>
          <a:xfrm>
            <a:off x="1537807" y="2712637"/>
            <a:ext cx="806609" cy="31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9" name="Google Shape;279;p17"/>
          <p:cNvCxnSpPr/>
          <p:nvPr/>
        </p:nvCxnSpPr>
        <p:spPr>
          <a:xfrm flipH="1">
            <a:off x="1823121" y="1934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0" name="Google Shape;280;p17"/>
          <p:cNvCxnSpPr/>
          <p:nvPr/>
        </p:nvCxnSpPr>
        <p:spPr>
          <a:xfrm>
            <a:off x="3057457" y="1934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1" name="Google Shape;281;p17"/>
          <p:cNvCxnSpPr/>
          <p:nvPr/>
        </p:nvCxnSpPr>
        <p:spPr>
          <a:xfrm flipH="1">
            <a:off x="2942113" y="1934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17"/>
          <p:cNvCxnSpPr/>
          <p:nvPr/>
        </p:nvCxnSpPr>
        <p:spPr>
          <a:xfrm>
            <a:off x="5230201" y="1934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17"/>
          <p:cNvCxnSpPr/>
          <p:nvPr/>
        </p:nvCxnSpPr>
        <p:spPr>
          <a:xfrm flipH="1">
            <a:off x="5114857" y="1934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4" name="Google Shape;284;p17"/>
          <p:cNvCxnSpPr/>
          <p:nvPr/>
        </p:nvCxnSpPr>
        <p:spPr>
          <a:xfrm>
            <a:off x="5737505" y="1934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5" name="Google Shape;285;p17"/>
          <p:cNvCxnSpPr/>
          <p:nvPr/>
        </p:nvCxnSpPr>
        <p:spPr>
          <a:xfrm flipH="1">
            <a:off x="5622161" y="1934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6" name="Google Shape;286;p17"/>
          <p:cNvSpPr/>
          <p:nvPr/>
        </p:nvSpPr>
        <p:spPr>
          <a:xfrm>
            <a:off x="2972349" y="17635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7" name="Google Shape;287;p17"/>
          <p:cNvSpPr/>
          <p:nvPr/>
        </p:nvSpPr>
        <p:spPr>
          <a:xfrm>
            <a:off x="2930799" y="17418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8" name="Google Shape;288;p17"/>
          <p:cNvSpPr/>
          <p:nvPr/>
        </p:nvSpPr>
        <p:spPr>
          <a:xfrm flipH="1">
            <a:off x="3083199" y="17418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9" name="Google Shape;289;p17"/>
          <p:cNvSpPr/>
          <p:nvPr/>
        </p:nvSpPr>
        <p:spPr>
          <a:xfrm>
            <a:off x="2810879" y="16431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0" name="Google Shape;290;p17"/>
          <p:cNvSpPr/>
          <p:nvPr/>
        </p:nvSpPr>
        <p:spPr>
          <a:xfrm flipH="1">
            <a:off x="3113018" y="16431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1" name="Google Shape;291;p17"/>
          <p:cNvSpPr/>
          <p:nvPr/>
        </p:nvSpPr>
        <p:spPr>
          <a:xfrm flipH="1">
            <a:off x="3136707" y="17019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2" name="Google Shape;292;p17"/>
          <p:cNvSpPr/>
          <p:nvPr/>
        </p:nvSpPr>
        <p:spPr>
          <a:xfrm>
            <a:off x="2870105" y="17019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3" name="Google Shape;293;p17"/>
          <p:cNvSpPr/>
          <p:nvPr/>
        </p:nvSpPr>
        <p:spPr>
          <a:xfrm>
            <a:off x="5149529" y="17635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4" name="Google Shape;294;p17"/>
          <p:cNvSpPr/>
          <p:nvPr/>
        </p:nvSpPr>
        <p:spPr>
          <a:xfrm>
            <a:off x="5107979" y="17418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5" name="Google Shape;295;p17"/>
          <p:cNvSpPr/>
          <p:nvPr/>
        </p:nvSpPr>
        <p:spPr>
          <a:xfrm flipH="1">
            <a:off x="5260379" y="17418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6" name="Google Shape;296;p17"/>
          <p:cNvSpPr/>
          <p:nvPr/>
        </p:nvSpPr>
        <p:spPr>
          <a:xfrm>
            <a:off x="4988060" y="16431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7" name="Google Shape;297;p17"/>
          <p:cNvSpPr/>
          <p:nvPr/>
        </p:nvSpPr>
        <p:spPr>
          <a:xfrm flipH="1">
            <a:off x="5290198" y="16431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8" name="Google Shape;298;p17"/>
          <p:cNvSpPr/>
          <p:nvPr/>
        </p:nvSpPr>
        <p:spPr>
          <a:xfrm flipH="1">
            <a:off x="5313887" y="17019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99" name="Google Shape;299;p17"/>
          <p:cNvSpPr/>
          <p:nvPr/>
        </p:nvSpPr>
        <p:spPr>
          <a:xfrm>
            <a:off x="5047285" y="17019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0" name="Google Shape;300;p17"/>
          <p:cNvSpPr/>
          <p:nvPr/>
        </p:nvSpPr>
        <p:spPr>
          <a:xfrm>
            <a:off x="5656833" y="17635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1" name="Google Shape;301;p17"/>
          <p:cNvSpPr/>
          <p:nvPr/>
        </p:nvSpPr>
        <p:spPr>
          <a:xfrm>
            <a:off x="5615284" y="17418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2" name="Google Shape;302;p17"/>
          <p:cNvSpPr/>
          <p:nvPr/>
        </p:nvSpPr>
        <p:spPr>
          <a:xfrm flipH="1">
            <a:off x="5767684" y="17418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3" name="Google Shape;303;p17"/>
          <p:cNvSpPr/>
          <p:nvPr/>
        </p:nvSpPr>
        <p:spPr>
          <a:xfrm>
            <a:off x="5495364" y="16431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4" name="Google Shape;304;p17"/>
          <p:cNvSpPr/>
          <p:nvPr/>
        </p:nvSpPr>
        <p:spPr>
          <a:xfrm flipH="1">
            <a:off x="5797502" y="16431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5" name="Google Shape;305;p17"/>
          <p:cNvSpPr/>
          <p:nvPr/>
        </p:nvSpPr>
        <p:spPr>
          <a:xfrm flipH="1">
            <a:off x="5821191" y="17019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06" name="Google Shape;306;p17"/>
          <p:cNvSpPr/>
          <p:nvPr/>
        </p:nvSpPr>
        <p:spPr>
          <a:xfrm>
            <a:off x="5554589" y="17019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07" name="Google Shape;307;p17"/>
          <p:cNvCxnSpPr/>
          <p:nvPr/>
        </p:nvCxnSpPr>
        <p:spPr>
          <a:xfrm>
            <a:off x="8071521" y="1934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8" name="Google Shape;308;p17"/>
          <p:cNvCxnSpPr/>
          <p:nvPr/>
        </p:nvCxnSpPr>
        <p:spPr>
          <a:xfrm flipH="1">
            <a:off x="7956177" y="1934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9" name="Google Shape;309;p17"/>
          <p:cNvSpPr/>
          <p:nvPr/>
        </p:nvSpPr>
        <p:spPr>
          <a:xfrm>
            <a:off x="7990850" y="17635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0" name="Google Shape;310;p17"/>
          <p:cNvSpPr/>
          <p:nvPr/>
        </p:nvSpPr>
        <p:spPr>
          <a:xfrm>
            <a:off x="7949300" y="17418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1" name="Google Shape;311;p17"/>
          <p:cNvSpPr/>
          <p:nvPr/>
        </p:nvSpPr>
        <p:spPr>
          <a:xfrm flipH="1">
            <a:off x="8101700" y="17418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2" name="Google Shape;312;p17"/>
          <p:cNvSpPr/>
          <p:nvPr/>
        </p:nvSpPr>
        <p:spPr>
          <a:xfrm>
            <a:off x="7829380" y="16431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3" name="Google Shape;313;p17"/>
          <p:cNvSpPr/>
          <p:nvPr/>
        </p:nvSpPr>
        <p:spPr>
          <a:xfrm flipH="1">
            <a:off x="8131518" y="16431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4" name="Google Shape;314;p17"/>
          <p:cNvSpPr/>
          <p:nvPr/>
        </p:nvSpPr>
        <p:spPr>
          <a:xfrm flipH="1">
            <a:off x="8155208" y="17019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5" name="Google Shape;315;p17"/>
          <p:cNvSpPr/>
          <p:nvPr/>
        </p:nvSpPr>
        <p:spPr>
          <a:xfrm>
            <a:off x="7888606" y="17019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16" name="Google Shape;316;p17"/>
          <p:cNvPicPr preferRelativeResize="0"/>
          <p:nvPr/>
        </p:nvPicPr>
        <p:blipFill rotWithShape="1">
          <a:blip r:embed="rId5">
            <a:alphaModFix/>
          </a:blip>
          <a:srcRect b="32395" l="0" r="0" t="26030"/>
          <a:stretch/>
        </p:blipFill>
        <p:spPr>
          <a:xfrm>
            <a:off x="7696565" y="2705531"/>
            <a:ext cx="708900" cy="3929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-FPGA – LILYGO®" id="317" name="Google Shape;317;p17"/>
          <p:cNvPicPr preferRelativeResize="0"/>
          <p:nvPr/>
        </p:nvPicPr>
        <p:blipFill rotWithShape="1">
          <a:blip r:embed="rId6">
            <a:alphaModFix/>
          </a:blip>
          <a:srcRect b="32072" l="4797" r="4688" t="32208"/>
          <a:stretch/>
        </p:blipFill>
        <p:spPr>
          <a:xfrm>
            <a:off x="5084239" y="2712637"/>
            <a:ext cx="806609" cy="3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17"/>
          <p:cNvSpPr/>
          <p:nvPr/>
        </p:nvSpPr>
        <p:spPr>
          <a:xfrm>
            <a:off x="2536850" y="3139000"/>
            <a:ext cx="1064400" cy="139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X implementation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19" name="Google Shape;319;p17"/>
          <p:cNvSpPr/>
          <p:nvPr/>
        </p:nvSpPr>
        <p:spPr>
          <a:xfrm>
            <a:off x="2598425" y="3476675"/>
            <a:ext cx="928800" cy="10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0" name="Google Shape;3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551" y="3479507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17"/>
          <p:cNvSpPr txBox="1"/>
          <p:nvPr/>
        </p:nvSpPr>
        <p:spPr>
          <a:xfrm>
            <a:off x="2820974" y="3490675"/>
            <a:ext cx="80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JJSCXF v0.1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2" name="Google Shape;3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636714" y="3825683"/>
            <a:ext cx="318300" cy="37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587" y="3851035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8933" y="3938533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6349" y="3771049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7"/>
          <p:cNvSpPr txBox="1"/>
          <p:nvPr/>
        </p:nvSpPr>
        <p:spPr>
          <a:xfrm>
            <a:off x="3103728" y="385828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7" name="Google Shape;327;p17"/>
          <p:cNvSpPr txBox="1"/>
          <p:nvPr/>
        </p:nvSpPr>
        <p:spPr>
          <a:xfrm>
            <a:off x="2533704" y="4140655"/>
            <a:ext cx="58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Catalog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&amp; 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28" name="Google Shape;328;p17"/>
          <p:cNvSpPr/>
          <p:nvPr/>
        </p:nvSpPr>
        <p:spPr>
          <a:xfrm>
            <a:off x="5073881" y="3476675"/>
            <a:ext cx="928800" cy="10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29" name="Google Shape;32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8007" y="3479507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17"/>
          <p:cNvSpPr txBox="1"/>
          <p:nvPr/>
        </p:nvSpPr>
        <p:spPr>
          <a:xfrm>
            <a:off x="5296431" y="3490675"/>
            <a:ext cx="80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JJSCXF v0.1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31" name="Google Shape;331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112170" y="3825683"/>
            <a:ext cx="318300" cy="37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08044" y="3851035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84389" y="3938533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1806" y="3771049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17"/>
          <p:cNvSpPr txBox="1"/>
          <p:nvPr/>
        </p:nvSpPr>
        <p:spPr>
          <a:xfrm>
            <a:off x="5579184" y="385828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6" name="Google Shape;336;p17"/>
          <p:cNvSpPr txBox="1"/>
          <p:nvPr/>
        </p:nvSpPr>
        <p:spPr>
          <a:xfrm>
            <a:off x="5009160" y="4140655"/>
            <a:ext cx="58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Catalog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&amp; 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7" name="Google Shape;337;p17"/>
          <p:cNvSpPr/>
          <p:nvPr/>
        </p:nvSpPr>
        <p:spPr>
          <a:xfrm>
            <a:off x="8085625" y="3139000"/>
            <a:ext cx="928800" cy="139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RX implementation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8" name="Google Shape;338;p17"/>
          <p:cNvSpPr/>
          <p:nvPr/>
        </p:nvSpPr>
        <p:spPr>
          <a:xfrm>
            <a:off x="7095025" y="3139000"/>
            <a:ext cx="928800" cy="139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TX implementation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39" name="Google Shape;339;p17"/>
          <p:cNvSpPr/>
          <p:nvPr/>
        </p:nvSpPr>
        <p:spPr>
          <a:xfrm>
            <a:off x="7588481" y="3476675"/>
            <a:ext cx="928800" cy="10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0" name="Google Shape;34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2607" y="3479507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17"/>
          <p:cNvSpPr txBox="1"/>
          <p:nvPr/>
        </p:nvSpPr>
        <p:spPr>
          <a:xfrm>
            <a:off x="7811031" y="3490675"/>
            <a:ext cx="80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JJSCXF v0.1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42" name="Google Shape;34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7626770" y="3825683"/>
            <a:ext cx="318300" cy="37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22644" y="3851035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98989" y="3938533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46406" y="3771049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17"/>
          <p:cNvSpPr txBox="1"/>
          <p:nvPr/>
        </p:nvSpPr>
        <p:spPr>
          <a:xfrm>
            <a:off x="8093784" y="385828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7" name="Google Shape;347;p17"/>
          <p:cNvSpPr txBox="1"/>
          <p:nvPr/>
        </p:nvSpPr>
        <p:spPr>
          <a:xfrm>
            <a:off x="7523760" y="4140655"/>
            <a:ext cx="58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Catalog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&amp; 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8" name="Google Shape;348;p17"/>
          <p:cNvSpPr txBox="1"/>
          <p:nvPr/>
        </p:nvSpPr>
        <p:spPr>
          <a:xfrm>
            <a:off x="1776750" y="27380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9" name="Google Shape;349;p17"/>
          <p:cNvSpPr txBox="1"/>
          <p:nvPr/>
        </p:nvSpPr>
        <p:spPr>
          <a:xfrm>
            <a:off x="2863122" y="27380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0" name="Google Shape;350;p17"/>
          <p:cNvSpPr txBox="1"/>
          <p:nvPr/>
        </p:nvSpPr>
        <p:spPr>
          <a:xfrm>
            <a:off x="7821000" y="2738000"/>
            <a:ext cx="49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TX/RX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1" name="Google Shape;351;p17"/>
          <p:cNvSpPr txBox="1"/>
          <p:nvPr/>
        </p:nvSpPr>
        <p:spPr>
          <a:xfrm>
            <a:off x="5530122" y="27380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52" name="Google Shape;352;p17"/>
          <p:cNvSpPr txBox="1"/>
          <p:nvPr/>
        </p:nvSpPr>
        <p:spPr>
          <a:xfrm>
            <a:off x="5053350" y="27380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Topology: P2P vs Controller</a:t>
            </a:r>
            <a:endParaRPr/>
          </a:p>
        </p:txBody>
      </p:sp>
      <p:sp>
        <p:nvSpPr>
          <p:cNvPr id="358" name="Google Shape;358;p18"/>
          <p:cNvSpPr txBox="1"/>
          <p:nvPr/>
        </p:nvSpPr>
        <p:spPr>
          <a:xfrm>
            <a:off x="1881475" y="1066800"/>
            <a:ext cx="12198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</a:t>
            </a: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2P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9" name="Google Shape;359;p18"/>
          <p:cNvSpPr txBox="1"/>
          <p:nvPr/>
        </p:nvSpPr>
        <p:spPr>
          <a:xfrm>
            <a:off x="5386007" y="1066202"/>
            <a:ext cx="1735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Controller</a:t>
            </a:r>
            <a:endParaRPr sz="24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360" name="Google Shape;360;p18"/>
          <p:cNvCxnSpPr/>
          <p:nvPr/>
        </p:nvCxnSpPr>
        <p:spPr>
          <a:xfrm>
            <a:off x="1982045" y="2162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61" name="Google Shape;361;p18"/>
          <p:cNvSpPr/>
          <p:nvPr/>
        </p:nvSpPr>
        <p:spPr>
          <a:xfrm>
            <a:off x="1896937" y="19921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2" name="Google Shape;362;p18"/>
          <p:cNvSpPr/>
          <p:nvPr/>
        </p:nvSpPr>
        <p:spPr>
          <a:xfrm>
            <a:off x="1855388" y="1970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3" name="Google Shape;363;p18"/>
          <p:cNvSpPr/>
          <p:nvPr/>
        </p:nvSpPr>
        <p:spPr>
          <a:xfrm flipH="1">
            <a:off x="2007788" y="1970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4" name="Google Shape;364;p18"/>
          <p:cNvSpPr/>
          <p:nvPr/>
        </p:nvSpPr>
        <p:spPr>
          <a:xfrm>
            <a:off x="1735468" y="1871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5" name="Google Shape;365;p18"/>
          <p:cNvSpPr/>
          <p:nvPr/>
        </p:nvSpPr>
        <p:spPr>
          <a:xfrm flipH="1">
            <a:off x="2037606" y="1871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6" name="Google Shape;366;p18"/>
          <p:cNvSpPr/>
          <p:nvPr/>
        </p:nvSpPr>
        <p:spPr>
          <a:xfrm flipH="1">
            <a:off x="2061295" y="1930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67" name="Google Shape;367;p18"/>
          <p:cNvSpPr/>
          <p:nvPr/>
        </p:nvSpPr>
        <p:spPr>
          <a:xfrm>
            <a:off x="1794694" y="1930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368" name="Google Shape;368;p18"/>
          <p:cNvCxnSpPr/>
          <p:nvPr/>
        </p:nvCxnSpPr>
        <p:spPr>
          <a:xfrm flipH="1">
            <a:off x="1866701" y="2162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69" name="Google Shape;369;p18"/>
          <p:cNvCxnSpPr/>
          <p:nvPr/>
        </p:nvCxnSpPr>
        <p:spPr>
          <a:xfrm>
            <a:off x="2905057" y="2162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0" name="Google Shape;370;p18"/>
          <p:cNvCxnSpPr/>
          <p:nvPr/>
        </p:nvCxnSpPr>
        <p:spPr>
          <a:xfrm flipH="1">
            <a:off x="2789713" y="2162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1" name="Google Shape;371;p18"/>
          <p:cNvSpPr/>
          <p:nvPr/>
        </p:nvSpPr>
        <p:spPr>
          <a:xfrm>
            <a:off x="2819949" y="19921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2" name="Google Shape;372;p18"/>
          <p:cNvSpPr/>
          <p:nvPr/>
        </p:nvSpPr>
        <p:spPr>
          <a:xfrm>
            <a:off x="2778399" y="1970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3" name="Google Shape;373;p18"/>
          <p:cNvSpPr/>
          <p:nvPr/>
        </p:nvSpPr>
        <p:spPr>
          <a:xfrm flipH="1">
            <a:off x="2930799" y="1970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4" name="Google Shape;374;p18"/>
          <p:cNvSpPr/>
          <p:nvPr/>
        </p:nvSpPr>
        <p:spPr>
          <a:xfrm>
            <a:off x="2658479" y="1871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5" name="Google Shape;375;p18"/>
          <p:cNvSpPr/>
          <p:nvPr/>
        </p:nvSpPr>
        <p:spPr>
          <a:xfrm flipH="1">
            <a:off x="2960618" y="1871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6" name="Google Shape;376;p18"/>
          <p:cNvSpPr/>
          <p:nvPr/>
        </p:nvSpPr>
        <p:spPr>
          <a:xfrm flipH="1">
            <a:off x="2984307" y="1930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77" name="Google Shape;377;p18"/>
          <p:cNvSpPr/>
          <p:nvPr/>
        </p:nvSpPr>
        <p:spPr>
          <a:xfrm>
            <a:off x="2717705" y="1930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78" name="Google Shape;378;p18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2562721" y="2629331"/>
            <a:ext cx="708900" cy="3929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-FPGA – LILYGO®" id="379" name="Google Shape;379;p18"/>
          <p:cNvPicPr preferRelativeResize="0"/>
          <p:nvPr/>
        </p:nvPicPr>
        <p:blipFill rotWithShape="1">
          <a:blip r:embed="rId4">
            <a:alphaModFix/>
          </a:blip>
          <a:srcRect b="32072" l="4797" r="4688" t="32208"/>
          <a:stretch/>
        </p:blipFill>
        <p:spPr>
          <a:xfrm>
            <a:off x="1581387" y="2636437"/>
            <a:ext cx="806609" cy="31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0" name="Google Shape;380;p18"/>
          <p:cNvCxnSpPr/>
          <p:nvPr/>
        </p:nvCxnSpPr>
        <p:spPr>
          <a:xfrm>
            <a:off x="1725001" y="4067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18"/>
          <p:cNvCxnSpPr/>
          <p:nvPr/>
        </p:nvCxnSpPr>
        <p:spPr>
          <a:xfrm flipH="1">
            <a:off x="1609657" y="4067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18"/>
          <p:cNvCxnSpPr/>
          <p:nvPr/>
        </p:nvCxnSpPr>
        <p:spPr>
          <a:xfrm>
            <a:off x="2232305" y="4067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18"/>
          <p:cNvCxnSpPr/>
          <p:nvPr/>
        </p:nvCxnSpPr>
        <p:spPr>
          <a:xfrm flipH="1">
            <a:off x="2116961" y="4067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4" name="Google Shape;384;p18"/>
          <p:cNvSpPr/>
          <p:nvPr/>
        </p:nvSpPr>
        <p:spPr>
          <a:xfrm>
            <a:off x="1644329" y="38971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5" name="Google Shape;385;p18"/>
          <p:cNvSpPr/>
          <p:nvPr/>
        </p:nvSpPr>
        <p:spPr>
          <a:xfrm>
            <a:off x="1602779" y="3875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6" name="Google Shape;386;p18"/>
          <p:cNvSpPr/>
          <p:nvPr/>
        </p:nvSpPr>
        <p:spPr>
          <a:xfrm flipH="1">
            <a:off x="1755179" y="3875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7" name="Google Shape;387;p18"/>
          <p:cNvSpPr/>
          <p:nvPr/>
        </p:nvSpPr>
        <p:spPr>
          <a:xfrm>
            <a:off x="1482860" y="3776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8" name="Google Shape;388;p18"/>
          <p:cNvSpPr/>
          <p:nvPr/>
        </p:nvSpPr>
        <p:spPr>
          <a:xfrm flipH="1">
            <a:off x="1784998" y="3776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89" name="Google Shape;389;p18"/>
          <p:cNvSpPr/>
          <p:nvPr/>
        </p:nvSpPr>
        <p:spPr>
          <a:xfrm flipH="1">
            <a:off x="1808687" y="3835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0" name="Google Shape;390;p18"/>
          <p:cNvSpPr/>
          <p:nvPr/>
        </p:nvSpPr>
        <p:spPr>
          <a:xfrm>
            <a:off x="1542085" y="3835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1" name="Google Shape;391;p18"/>
          <p:cNvSpPr/>
          <p:nvPr/>
        </p:nvSpPr>
        <p:spPr>
          <a:xfrm>
            <a:off x="2151633" y="38971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2" name="Google Shape;392;p18"/>
          <p:cNvSpPr/>
          <p:nvPr/>
        </p:nvSpPr>
        <p:spPr>
          <a:xfrm>
            <a:off x="2110084" y="3875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3" name="Google Shape;393;p18"/>
          <p:cNvSpPr/>
          <p:nvPr/>
        </p:nvSpPr>
        <p:spPr>
          <a:xfrm flipH="1">
            <a:off x="2262484" y="3875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4" name="Google Shape;394;p18"/>
          <p:cNvSpPr/>
          <p:nvPr/>
        </p:nvSpPr>
        <p:spPr>
          <a:xfrm>
            <a:off x="1990164" y="3776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5" name="Google Shape;395;p18"/>
          <p:cNvSpPr/>
          <p:nvPr/>
        </p:nvSpPr>
        <p:spPr>
          <a:xfrm flipH="1">
            <a:off x="2292302" y="3776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6" name="Google Shape;396;p18"/>
          <p:cNvSpPr/>
          <p:nvPr/>
        </p:nvSpPr>
        <p:spPr>
          <a:xfrm flipH="1">
            <a:off x="2315991" y="3835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97" name="Google Shape;397;p18"/>
          <p:cNvSpPr/>
          <p:nvPr/>
        </p:nvSpPr>
        <p:spPr>
          <a:xfrm>
            <a:off x="2049389" y="3835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descr="T-FPGA – LILYGO®" id="398" name="Google Shape;398;p18"/>
          <p:cNvPicPr preferRelativeResize="0"/>
          <p:nvPr/>
        </p:nvPicPr>
        <p:blipFill rotWithShape="1">
          <a:blip r:embed="rId4">
            <a:alphaModFix/>
          </a:blip>
          <a:srcRect b="32072" l="4797" r="4688" t="32208"/>
          <a:stretch/>
        </p:blipFill>
        <p:spPr>
          <a:xfrm>
            <a:off x="1579039" y="4541437"/>
            <a:ext cx="806609" cy="31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9" name="Google Shape;399;p18"/>
          <p:cNvCxnSpPr/>
          <p:nvPr/>
        </p:nvCxnSpPr>
        <p:spPr>
          <a:xfrm>
            <a:off x="3054552" y="4067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0" name="Google Shape;400;p18"/>
          <p:cNvCxnSpPr/>
          <p:nvPr/>
        </p:nvCxnSpPr>
        <p:spPr>
          <a:xfrm flipH="1">
            <a:off x="2939208" y="4067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1" name="Google Shape;401;p18"/>
          <p:cNvSpPr/>
          <p:nvPr/>
        </p:nvSpPr>
        <p:spPr>
          <a:xfrm>
            <a:off x="2973881" y="38971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2" name="Google Shape;402;p18"/>
          <p:cNvSpPr/>
          <p:nvPr/>
        </p:nvSpPr>
        <p:spPr>
          <a:xfrm>
            <a:off x="2932331" y="3875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3" name="Google Shape;403;p18"/>
          <p:cNvSpPr/>
          <p:nvPr/>
        </p:nvSpPr>
        <p:spPr>
          <a:xfrm flipH="1">
            <a:off x="3084731" y="3875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4" name="Google Shape;404;p18"/>
          <p:cNvSpPr/>
          <p:nvPr/>
        </p:nvSpPr>
        <p:spPr>
          <a:xfrm>
            <a:off x="2812411" y="3776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5" name="Google Shape;405;p18"/>
          <p:cNvSpPr/>
          <p:nvPr/>
        </p:nvSpPr>
        <p:spPr>
          <a:xfrm flipH="1">
            <a:off x="3114550" y="3776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6" name="Google Shape;406;p18"/>
          <p:cNvSpPr/>
          <p:nvPr/>
        </p:nvSpPr>
        <p:spPr>
          <a:xfrm flipH="1">
            <a:off x="3138239" y="3835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07" name="Google Shape;407;p18"/>
          <p:cNvSpPr/>
          <p:nvPr/>
        </p:nvSpPr>
        <p:spPr>
          <a:xfrm>
            <a:off x="2871637" y="3835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08" name="Google Shape;408;p18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2718740" y="4534331"/>
            <a:ext cx="708900" cy="3929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9" name="Google Shape;409;p18"/>
          <p:cNvCxnSpPr/>
          <p:nvPr/>
        </p:nvCxnSpPr>
        <p:spPr>
          <a:xfrm flipH="1" rot="10800000">
            <a:off x="2279025" y="2051050"/>
            <a:ext cx="3393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0" name="Google Shape;410;p18"/>
          <p:cNvCxnSpPr>
            <a:stCxn id="384" idx="0"/>
            <a:endCxn id="401" idx="7"/>
          </p:cNvCxnSpPr>
          <p:nvPr/>
        </p:nvCxnSpPr>
        <p:spPr>
          <a:xfrm flipH="1" rot="-5400000">
            <a:off x="2415479" y="3213725"/>
            <a:ext cx="24900" cy="1391700"/>
          </a:xfrm>
          <a:prstGeom prst="curvedConnector3">
            <a:avLst>
              <a:gd fmla="val -1832831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1" name="Google Shape;411;p18"/>
          <p:cNvCxnSpPr>
            <a:stCxn id="391" idx="0"/>
            <a:endCxn id="401" idx="1"/>
          </p:cNvCxnSpPr>
          <p:nvPr/>
        </p:nvCxnSpPr>
        <p:spPr>
          <a:xfrm flipH="1" rot="-5400000">
            <a:off x="2607033" y="3529475"/>
            <a:ext cx="24900" cy="760200"/>
          </a:xfrm>
          <a:prstGeom prst="curvedConnector3">
            <a:avLst>
              <a:gd fmla="val -956325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412" name="Google Shape;412;p18"/>
          <p:cNvCxnSpPr/>
          <p:nvPr/>
        </p:nvCxnSpPr>
        <p:spPr>
          <a:xfrm>
            <a:off x="6010713" y="25467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3" name="Google Shape;413;p18"/>
          <p:cNvCxnSpPr/>
          <p:nvPr/>
        </p:nvCxnSpPr>
        <p:spPr>
          <a:xfrm flipH="1">
            <a:off x="5895369" y="25467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4" name="Google Shape;414;p18"/>
          <p:cNvCxnSpPr/>
          <p:nvPr/>
        </p:nvCxnSpPr>
        <p:spPr>
          <a:xfrm>
            <a:off x="6518017" y="25467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5" name="Google Shape;415;p18"/>
          <p:cNvCxnSpPr/>
          <p:nvPr/>
        </p:nvCxnSpPr>
        <p:spPr>
          <a:xfrm flipH="1">
            <a:off x="6402673" y="25467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6" name="Google Shape;416;p18"/>
          <p:cNvSpPr/>
          <p:nvPr/>
        </p:nvSpPr>
        <p:spPr>
          <a:xfrm>
            <a:off x="5930041" y="2376217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7" name="Google Shape;417;p18"/>
          <p:cNvSpPr/>
          <p:nvPr/>
        </p:nvSpPr>
        <p:spPr>
          <a:xfrm>
            <a:off x="5888492" y="23544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8" name="Google Shape;418;p18"/>
          <p:cNvSpPr/>
          <p:nvPr/>
        </p:nvSpPr>
        <p:spPr>
          <a:xfrm flipH="1">
            <a:off x="6040892" y="23544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19" name="Google Shape;419;p18"/>
          <p:cNvSpPr/>
          <p:nvPr/>
        </p:nvSpPr>
        <p:spPr>
          <a:xfrm>
            <a:off x="5768572" y="22558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0" name="Google Shape;420;p18"/>
          <p:cNvSpPr/>
          <p:nvPr/>
        </p:nvSpPr>
        <p:spPr>
          <a:xfrm flipH="1">
            <a:off x="6070710" y="22558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1" name="Google Shape;421;p18"/>
          <p:cNvSpPr/>
          <p:nvPr/>
        </p:nvSpPr>
        <p:spPr>
          <a:xfrm flipH="1">
            <a:off x="6094399" y="23145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2" name="Google Shape;422;p18"/>
          <p:cNvSpPr/>
          <p:nvPr/>
        </p:nvSpPr>
        <p:spPr>
          <a:xfrm>
            <a:off x="5827798" y="23145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3" name="Google Shape;423;p18"/>
          <p:cNvSpPr/>
          <p:nvPr/>
        </p:nvSpPr>
        <p:spPr>
          <a:xfrm>
            <a:off x="6437346" y="2376217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4" name="Google Shape;424;p18"/>
          <p:cNvSpPr/>
          <p:nvPr/>
        </p:nvSpPr>
        <p:spPr>
          <a:xfrm>
            <a:off x="6395796" y="23544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5" name="Google Shape;425;p18"/>
          <p:cNvSpPr/>
          <p:nvPr/>
        </p:nvSpPr>
        <p:spPr>
          <a:xfrm flipH="1">
            <a:off x="6548196" y="23544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6" name="Google Shape;426;p18"/>
          <p:cNvSpPr/>
          <p:nvPr/>
        </p:nvSpPr>
        <p:spPr>
          <a:xfrm>
            <a:off x="6275876" y="22558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7" name="Google Shape;427;p18"/>
          <p:cNvSpPr/>
          <p:nvPr/>
        </p:nvSpPr>
        <p:spPr>
          <a:xfrm flipH="1">
            <a:off x="6578014" y="22558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8" name="Google Shape;428;p18"/>
          <p:cNvSpPr/>
          <p:nvPr/>
        </p:nvSpPr>
        <p:spPr>
          <a:xfrm flipH="1">
            <a:off x="6601703" y="23145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29" name="Google Shape;429;p18"/>
          <p:cNvSpPr/>
          <p:nvPr/>
        </p:nvSpPr>
        <p:spPr>
          <a:xfrm>
            <a:off x="6335102" y="23145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30" name="Google Shape;430;p18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5914461" y="3013423"/>
            <a:ext cx="708900" cy="392970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18"/>
          <p:cNvSpPr txBox="1"/>
          <p:nvPr/>
        </p:nvSpPr>
        <p:spPr>
          <a:xfrm>
            <a:off x="1822418" y="26618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2" name="Google Shape;432;p18"/>
          <p:cNvSpPr txBox="1"/>
          <p:nvPr/>
        </p:nvSpPr>
        <p:spPr>
          <a:xfrm>
            <a:off x="2710722" y="26618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3" name="Google Shape;433;p18"/>
          <p:cNvSpPr txBox="1"/>
          <p:nvPr/>
        </p:nvSpPr>
        <p:spPr>
          <a:xfrm>
            <a:off x="2822312" y="4575550"/>
            <a:ext cx="49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TX/RX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34" name="Google Shape;434;p18"/>
          <p:cNvCxnSpPr/>
          <p:nvPr/>
        </p:nvCxnSpPr>
        <p:spPr>
          <a:xfrm>
            <a:off x="5038657" y="2162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5" name="Google Shape;435;p18"/>
          <p:cNvCxnSpPr/>
          <p:nvPr/>
        </p:nvCxnSpPr>
        <p:spPr>
          <a:xfrm flipH="1">
            <a:off x="4923313" y="2162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36" name="Google Shape;436;p18"/>
          <p:cNvSpPr/>
          <p:nvPr/>
        </p:nvSpPr>
        <p:spPr>
          <a:xfrm>
            <a:off x="4953549" y="19921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7" name="Google Shape;437;p18"/>
          <p:cNvSpPr/>
          <p:nvPr/>
        </p:nvSpPr>
        <p:spPr>
          <a:xfrm>
            <a:off x="4911999" y="1970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8" name="Google Shape;438;p18"/>
          <p:cNvSpPr/>
          <p:nvPr/>
        </p:nvSpPr>
        <p:spPr>
          <a:xfrm flipH="1">
            <a:off x="5064399" y="1970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39" name="Google Shape;439;p18"/>
          <p:cNvSpPr/>
          <p:nvPr/>
        </p:nvSpPr>
        <p:spPr>
          <a:xfrm>
            <a:off x="4792079" y="1871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0" name="Google Shape;440;p18"/>
          <p:cNvSpPr/>
          <p:nvPr/>
        </p:nvSpPr>
        <p:spPr>
          <a:xfrm flipH="1">
            <a:off x="5094218" y="1871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1" name="Google Shape;441;p18"/>
          <p:cNvSpPr/>
          <p:nvPr/>
        </p:nvSpPr>
        <p:spPr>
          <a:xfrm flipH="1">
            <a:off x="5117907" y="1930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2" name="Google Shape;442;p18"/>
          <p:cNvSpPr/>
          <p:nvPr/>
        </p:nvSpPr>
        <p:spPr>
          <a:xfrm>
            <a:off x="4851305" y="1930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43" name="Google Shape;443;p18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4696321" y="2629331"/>
            <a:ext cx="708900" cy="39297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18"/>
          <p:cNvSpPr txBox="1"/>
          <p:nvPr/>
        </p:nvSpPr>
        <p:spPr>
          <a:xfrm>
            <a:off x="4844322" y="26618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18"/>
          <p:cNvSpPr txBox="1"/>
          <p:nvPr/>
        </p:nvSpPr>
        <p:spPr>
          <a:xfrm>
            <a:off x="2024922" y="45668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6" name="Google Shape;446;p18"/>
          <p:cNvSpPr txBox="1"/>
          <p:nvPr/>
        </p:nvSpPr>
        <p:spPr>
          <a:xfrm>
            <a:off x="1567722" y="45668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7" name="Google Shape;447;p18"/>
          <p:cNvSpPr txBox="1"/>
          <p:nvPr/>
        </p:nvSpPr>
        <p:spPr>
          <a:xfrm>
            <a:off x="6331266" y="30428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8" name="Google Shape;448;p18"/>
          <p:cNvSpPr txBox="1"/>
          <p:nvPr/>
        </p:nvSpPr>
        <p:spPr>
          <a:xfrm>
            <a:off x="5854494" y="30428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</a:t>
            </a: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49" name="Google Shape;449;p18"/>
          <p:cNvCxnSpPr/>
          <p:nvPr/>
        </p:nvCxnSpPr>
        <p:spPr>
          <a:xfrm>
            <a:off x="7544645" y="2162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0" name="Google Shape;450;p18"/>
          <p:cNvSpPr/>
          <p:nvPr/>
        </p:nvSpPr>
        <p:spPr>
          <a:xfrm>
            <a:off x="7459537" y="19921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1" name="Google Shape;451;p18"/>
          <p:cNvSpPr/>
          <p:nvPr/>
        </p:nvSpPr>
        <p:spPr>
          <a:xfrm>
            <a:off x="7417988" y="1970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2" name="Google Shape;452;p18"/>
          <p:cNvSpPr/>
          <p:nvPr/>
        </p:nvSpPr>
        <p:spPr>
          <a:xfrm flipH="1">
            <a:off x="7570388" y="1970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3" name="Google Shape;453;p18"/>
          <p:cNvSpPr/>
          <p:nvPr/>
        </p:nvSpPr>
        <p:spPr>
          <a:xfrm>
            <a:off x="7298068" y="1871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4" name="Google Shape;454;p18"/>
          <p:cNvSpPr/>
          <p:nvPr/>
        </p:nvSpPr>
        <p:spPr>
          <a:xfrm flipH="1">
            <a:off x="7600206" y="1871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5" name="Google Shape;455;p18"/>
          <p:cNvSpPr/>
          <p:nvPr/>
        </p:nvSpPr>
        <p:spPr>
          <a:xfrm flipH="1">
            <a:off x="7623895" y="1930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6" name="Google Shape;456;p18"/>
          <p:cNvSpPr/>
          <p:nvPr/>
        </p:nvSpPr>
        <p:spPr>
          <a:xfrm>
            <a:off x="7357294" y="1930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57" name="Google Shape;457;p18"/>
          <p:cNvCxnSpPr/>
          <p:nvPr/>
        </p:nvCxnSpPr>
        <p:spPr>
          <a:xfrm flipH="1">
            <a:off x="7429301" y="21627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-FPGA – LILYGO®" id="458" name="Google Shape;458;p18"/>
          <p:cNvPicPr preferRelativeResize="0"/>
          <p:nvPr/>
        </p:nvPicPr>
        <p:blipFill rotWithShape="1">
          <a:blip r:embed="rId4">
            <a:alphaModFix/>
          </a:blip>
          <a:srcRect b="32072" l="4797" r="4688" t="32208"/>
          <a:stretch/>
        </p:blipFill>
        <p:spPr>
          <a:xfrm>
            <a:off x="7143987" y="2636437"/>
            <a:ext cx="806609" cy="3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459" name="Google Shape;459;p18"/>
          <p:cNvSpPr txBox="1"/>
          <p:nvPr/>
        </p:nvSpPr>
        <p:spPr>
          <a:xfrm>
            <a:off x="7385018" y="26618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60" name="Google Shape;460;p18"/>
          <p:cNvCxnSpPr>
            <a:stCxn id="416" idx="0"/>
            <a:endCxn id="438" idx="1"/>
          </p:cNvCxnSpPr>
          <p:nvPr/>
        </p:nvCxnSpPr>
        <p:spPr>
          <a:xfrm rot="10800000">
            <a:off x="5119291" y="2091517"/>
            <a:ext cx="89850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1" name="Google Shape;461;p18"/>
          <p:cNvCxnSpPr>
            <a:stCxn id="450" idx="3"/>
            <a:endCxn id="423" idx="0"/>
          </p:cNvCxnSpPr>
          <p:nvPr/>
        </p:nvCxnSpPr>
        <p:spPr>
          <a:xfrm flipH="1">
            <a:off x="6525239" y="2137827"/>
            <a:ext cx="9600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2" name="Google Shape;462;p18"/>
          <p:cNvCxnSpPr/>
          <p:nvPr/>
        </p:nvCxnSpPr>
        <p:spPr>
          <a:xfrm>
            <a:off x="6254952" y="3839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63" name="Google Shape;463;p18"/>
          <p:cNvCxnSpPr/>
          <p:nvPr/>
        </p:nvCxnSpPr>
        <p:spPr>
          <a:xfrm flipH="1">
            <a:off x="6139608" y="3839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18"/>
          <p:cNvSpPr/>
          <p:nvPr/>
        </p:nvSpPr>
        <p:spPr>
          <a:xfrm>
            <a:off x="6174281" y="38209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465;p18"/>
          <p:cNvSpPr/>
          <p:nvPr/>
        </p:nvSpPr>
        <p:spPr>
          <a:xfrm>
            <a:off x="6132731" y="37992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" name="Google Shape;466;p18"/>
          <p:cNvSpPr/>
          <p:nvPr/>
        </p:nvSpPr>
        <p:spPr>
          <a:xfrm flipH="1">
            <a:off x="6285131" y="37992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" name="Google Shape;467;p18"/>
          <p:cNvSpPr/>
          <p:nvPr/>
        </p:nvSpPr>
        <p:spPr>
          <a:xfrm>
            <a:off x="6012811" y="37005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468;p18"/>
          <p:cNvSpPr/>
          <p:nvPr/>
        </p:nvSpPr>
        <p:spPr>
          <a:xfrm flipH="1">
            <a:off x="6314950" y="37005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" name="Google Shape;469;p18"/>
          <p:cNvSpPr/>
          <p:nvPr/>
        </p:nvSpPr>
        <p:spPr>
          <a:xfrm flipH="1">
            <a:off x="6338639" y="37593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470;p18"/>
          <p:cNvSpPr/>
          <p:nvPr/>
        </p:nvSpPr>
        <p:spPr>
          <a:xfrm>
            <a:off x="6072037" y="37593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71" name="Google Shape;471;p18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5919140" y="4305731"/>
            <a:ext cx="708900" cy="392970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p18"/>
          <p:cNvSpPr txBox="1"/>
          <p:nvPr/>
        </p:nvSpPr>
        <p:spPr>
          <a:xfrm>
            <a:off x="6022712" y="4346950"/>
            <a:ext cx="49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</a:t>
            </a: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X/TX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473" name="Google Shape;473;p18"/>
          <p:cNvCxnSpPr>
            <a:stCxn id="464" idx="6"/>
            <a:endCxn id="425" idx="1"/>
          </p:cNvCxnSpPr>
          <p:nvPr/>
        </p:nvCxnSpPr>
        <p:spPr>
          <a:xfrm flipH="1" rot="10800000">
            <a:off x="6349781" y="2475575"/>
            <a:ext cx="253200" cy="1430700"/>
          </a:xfrm>
          <a:prstGeom prst="curvedConnector3">
            <a:avLst>
              <a:gd fmla="val 2157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74" name="Google Shape;474;p18"/>
          <p:cNvCxnSpPr>
            <a:stCxn id="464" idx="2"/>
            <a:endCxn id="416" idx="2"/>
          </p:cNvCxnSpPr>
          <p:nvPr/>
        </p:nvCxnSpPr>
        <p:spPr>
          <a:xfrm rot="10800000">
            <a:off x="5930081" y="2461475"/>
            <a:ext cx="244200" cy="1444800"/>
          </a:xfrm>
          <a:prstGeom prst="curvedConnector3">
            <a:avLst>
              <a:gd fmla="val 1975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Topology: Grid</a:t>
            </a:r>
            <a:endParaRPr/>
          </a:p>
        </p:txBody>
      </p:sp>
      <p:cxnSp>
        <p:nvCxnSpPr>
          <p:cNvPr id="480" name="Google Shape;480;p19"/>
          <p:cNvCxnSpPr/>
          <p:nvPr/>
        </p:nvCxnSpPr>
        <p:spPr>
          <a:xfrm>
            <a:off x="4181913" y="22419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19"/>
          <p:cNvCxnSpPr/>
          <p:nvPr/>
        </p:nvCxnSpPr>
        <p:spPr>
          <a:xfrm flipH="1">
            <a:off x="4066569" y="22419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2" name="Google Shape;482;p19"/>
          <p:cNvCxnSpPr/>
          <p:nvPr/>
        </p:nvCxnSpPr>
        <p:spPr>
          <a:xfrm>
            <a:off x="4689217" y="22419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3" name="Google Shape;483;p19"/>
          <p:cNvCxnSpPr/>
          <p:nvPr/>
        </p:nvCxnSpPr>
        <p:spPr>
          <a:xfrm flipH="1">
            <a:off x="4573873" y="22419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4" name="Google Shape;484;p19"/>
          <p:cNvSpPr/>
          <p:nvPr/>
        </p:nvSpPr>
        <p:spPr>
          <a:xfrm>
            <a:off x="4101241" y="2071417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5" name="Google Shape;485;p19"/>
          <p:cNvSpPr/>
          <p:nvPr/>
        </p:nvSpPr>
        <p:spPr>
          <a:xfrm>
            <a:off x="4059692" y="20496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6" name="Google Shape;486;p19"/>
          <p:cNvSpPr/>
          <p:nvPr/>
        </p:nvSpPr>
        <p:spPr>
          <a:xfrm flipH="1">
            <a:off x="4212092" y="20496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7" name="Google Shape;487;p19"/>
          <p:cNvSpPr/>
          <p:nvPr/>
        </p:nvSpPr>
        <p:spPr>
          <a:xfrm>
            <a:off x="3939772" y="19510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8" name="Google Shape;488;p19"/>
          <p:cNvSpPr/>
          <p:nvPr/>
        </p:nvSpPr>
        <p:spPr>
          <a:xfrm flipH="1">
            <a:off x="4241910" y="19510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89" name="Google Shape;489;p19"/>
          <p:cNvSpPr/>
          <p:nvPr/>
        </p:nvSpPr>
        <p:spPr>
          <a:xfrm flipH="1">
            <a:off x="4265599" y="20097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0" name="Google Shape;490;p19"/>
          <p:cNvSpPr/>
          <p:nvPr/>
        </p:nvSpPr>
        <p:spPr>
          <a:xfrm>
            <a:off x="3998998" y="20097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1" name="Google Shape;491;p19"/>
          <p:cNvSpPr/>
          <p:nvPr/>
        </p:nvSpPr>
        <p:spPr>
          <a:xfrm>
            <a:off x="4608546" y="2071417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2" name="Google Shape;492;p19"/>
          <p:cNvSpPr/>
          <p:nvPr/>
        </p:nvSpPr>
        <p:spPr>
          <a:xfrm>
            <a:off x="4566996" y="20496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3" name="Google Shape;493;p19"/>
          <p:cNvSpPr/>
          <p:nvPr/>
        </p:nvSpPr>
        <p:spPr>
          <a:xfrm flipH="1">
            <a:off x="4719396" y="20496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4" name="Google Shape;494;p19"/>
          <p:cNvSpPr/>
          <p:nvPr/>
        </p:nvSpPr>
        <p:spPr>
          <a:xfrm>
            <a:off x="4447076" y="19510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5" name="Google Shape;495;p19"/>
          <p:cNvSpPr/>
          <p:nvPr/>
        </p:nvSpPr>
        <p:spPr>
          <a:xfrm flipH="1">
            <a:off x="4749214" y="19510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6" name="Google Shape;496;p19"/>
          <p:cNvSpPr/>
          <p:nvPr/>
        </p:nvSpPr>
        <p:spPr>
          <a:xfrm flipH="1">
            <a:off x="4772903" y="20097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97" name="Google Shape;497;p19"/>
          <p:cNvSpPr/>
          <p:nvPr/>
        </p:nvSpPr>
        <p:spPr>
          <a:xfrm>
            <a:off x="4506302" y="20097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498" name="Google Shape;498;p19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4085661" y="2708623"/>
            <a:ext cx="708900" cy="3929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9" name="Google Shape;499;p19"/>
          <p:cNvCxnSpPr/>
          <p:nvPr/>
        </p:nvCxnSpPr>
        <p:spPr>
          <a:xfrm>
            <a:off x="3209857" y="18579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0" name="Google Shape;500;p19"/>
          <p:cNvCxnSpPr/>
          <p:nvPr/>
        </p:nvCxnSpPr>
        <p:spPr>
          <a:xfrm flipH="1">
            <a:off x="3094513" y="18579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1" name="Google Shape;501;p19"/>
          <p:cNvSpPr/>
          <p:nvPr/>
        </p:nvSpPr>
        <p:spPr>
          <a:xfrm>
            <a:off x="3124749" y="16873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2" name="Google Shape;502;p19"/>
          <p:cNvSpPr/>
          <p:nvPr/>
        </p:nvSpPr>
        <p:spPr>
          <a:xfrm>
            <a:off x="3083199" y="16656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3" name="Google Shape;503;p19"/>
          <p:cNvSpPr/>
          <p:nvPr/>
        </p:nvSpPr>
        <p:spPr>
          <a:xfrm flipH="1">
            <a:off x="3235599" y="16656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4" name="Google Shape;504;p19"/>
          <p:cNvSpPr/>
          <p:nvPr/>
        </p:nvSpPr>
        <p:spPr>
          <a:xfrm>
            <a:off x="2963279" y="15669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5" name="Google Shape;505;p19"/>
          <p:cNvSpPr/>
          <p:nvPr/>
        </p:nvSpPr>
        <p:spPr>
          <a:xfrm flipH="1">
            <a:off x="3265418" y="15669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6" name="Google Shape;506;p19"/>
          <p:cNvSpPr/>
          <p:nvPr/>
        </p:nvSpPr>
        <p:spPr>
          <a:xfrm flipH="1">
            <a:off x="3289107" y="16257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7" name="Google Shape;507;p19"/>
          <p:cNvSpPr/>
          <p:nvPr/>
        </p:nvSpPr>
        <p:spPr>
          <a:xfrm>
            <a:off x="3022505" y="16257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08" name="Google Shape;508;p19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2867521" y="2324531"/>
            <a:ext cx="708900" cy="39297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19"/>
          <p:cNvSpPr txBox="1"/>
          <p:nvPr/>
        </p:nvSpPr>
        <p:spPr>
          <a:xfrm>
            <a:off x="3015522" y="23570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0" name="Google Shape;510;p19"/>
          <p:cNvSpPr txBox="1"/>
          <p:nvPr/>
        </p:nvSpPr>
        <p:spPr>
          <a:xfrm>
            <a:off x="4502466" y="27380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1" name="Google Shape;511;p19"/>
          <p:cNvSpPr txBox="1"/>
          <p:nvPr/>
        </p:nvSpPr>
        <p:spPr>
          <a:xfrm>
            <a:off x="4025694" y="27380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12" name="Google Shape;512;p19"/>
          <p:cNvCxnSpPr/>
          <p:nvPr/>
        </p:nvCxnSpPr>
        <p:spPr>
          <a:xfrm>
            <a:off x="5715845" y="18579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3" name="Google Shape;513;p19"/>
          <p:cNvSpPr/>
          <p:nvPr/>
        </p:nvSpPr>
        <p:spPr>
          <a:xfrm>
            <a:off x="5630737" y="16873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19"/>
          <p:cNvSpPr/>
          <p:nvPr/>
        </p:nvSpPr>
        <p:spPr>
          <a:xfrm>
            <a:off x="5589188" y="16656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5" name="Google Shape;515;p19"/>
          <p:cNvSpPr/>
          <p:nvPr/>
        </p:nvSpPr>
        <p:spPr>
          <a:xfrm flipH="1">
            <a:off x="5741588" y="16656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6" name="Google Shape;516;p19"/>
          <p:cNvSpPr/>
          <p:nvPr/>
        </p:nvSpPr>
        <p:spPr>
          <a:xfrm>
            <a:off x="5469268" y="15669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517;p19"/>
          <p:cNvSpPr/>
          <p:nvPr/>
        </p:nvSpPr>
        <p:spPr>
          <a:xfrm flipH="1">
            <a:off x="5771406" y="15669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8" name="Google Shape;518;p19"/>
          <p:cNvSpPr/>
          <p:nvPr/>
        </p:nvSpPr>
        <p:spPr>
          <a:xfrm flipH="1">
            <a:off x="5795095" y="16257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9" name="Google Shape;519;p19"/>
          <p:cNvSpPr/>
          <p:nvPr/>
        </p:nvSpPr>
        <p:spPr>
          <a:xfrm>
            <a:off x="5528494" y="16257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0" name="Google Shape;520;p19"/>
          <p:cNvCxnSpPr/>
          <p:nvPr/>
        </p:nvCxnSpPr>
        <p:spPr>
          <a:xfrm flipH="1">
            <a:off x="5600501" y="18579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-FPGA – LILYGO®" id="521" name="Google Shape;521;p19"/>
          <p:cNvPicPr preferRelativeResize="0"/>
          <p:nvPr/>
        </p:nvPicPr>
        <p:blipFill rotWithShape="1">
          <a:blip r:embed="rId4">
            <a:alphaModFix/>
          </a:blip>
          <a:srcRect b="32072" l="4797" r="4688" t="32208"/>
          <a:stretch/>
        </p:blipFill>
        <p:spPr>
          <a:xfrm>
            <a:off x="5315187" y="2331637"/>
            <a:ext cx="806609" cy="3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19"/>
          <p:cNvSpPr txBox="1"/>
          <p:nvPr/>
        </p:nvSpPr>
        <p:spPr>
          <a:xfrm>
            <a:off x="5556225" y="23570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23" name="Google Shape;523;p19"/>
          <p:cNvCxnSpPr>
            <a:stCxn id="484" idx="0"/>
            <a:endCxn id="503" idx="1"/>
          </p:cNvCxnSpPr>
          <p:nvPr/>
        </p:nvCxnSpPr>
        <p:spPr>
          <a:xfrm rot="10800000">
            <a:off x="3290491" y="1786717"/>
            <a:ext cx="89850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4" name="Google Shape;524;p19"/>
          <p:cNvCxnSpPr>
            <a:stCxn id="513" idx="3"/>
            <a:endCxn id="491" idx="0"/>
          </p:cNvCxnSpPr>
          <p:nvPr/>
        </p:nvCxnSpPr>
        <p:spPr>
          <a:xfrm flipH="1">
            <a:off x="4696439" y="1833027"/>
            <a:ext cx="9600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5" name="Google Shape;525;p19"/>
          <p:cNvCxnSpPr/>
          <p:nvPr/>
        </p:nvCxnSpPr>
        <p:spPr>
          <a:xfrm>
            <a:off x="4426152" y="35343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6" name="Google Shape;526;p19"/>
          <p:cNvCxnSpPr/>
          <p:nvPr/>
        </p:nvCxnSpPr>
        <p:spPr>
          <a:xfrm flipH="1">
            <a:off x="4310808" y="35343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7" name="Google Shape;527;p19"/>
          <p:cNvSpPr/>
          <p:nvPr/>
        </p:nvSpPr>
        <p:spPr>
          <a:xfrm>
            <a:off x="4345481" y="35161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8" name="Google Shape;528;p19"/>
          <p:cNvSpPr/>
          <p:nvPr/>
        </p:nvSpPr>
        <p:spPr>
          <a:xfrm>
            <a:off x="4303931" y="3494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29" name="Google Shape;529;p19"/>
          <p:cNvSpPr/>
          <p:nvPr/>
        </p:nvSpPr>
        <p:spPr>
          <a:xfrm flipH="1">
            <a:off x="4456331" y="3494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0" name="Google Shape;530;p19"/>
          <p:cNvSpPr/>
          <p:nvPr/>
        </p:nvSpPr>
        <p:spPr>
          <a:xfrm>
            <a:off x="4184011" y="3395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1" name="Google Shape;531;p19"/>
          <p:cNvSpPr/>
          <p:nvPr/>
        </p:nvSpPr>
        <p:spPr>
          <a:xfrm flipH="1">
            <a:off x="4486150" y="3395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2" name="Google Shape;532;p19"/>
          <p:cNvSpPr/>
          <p:nvPr/>
        </p:nvSpPr>
        <p:spPr>
          <a:xfrm flipH="1">
            <a:off x="4509839" y="3454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3" name="Google Shape;533;p19"/>
          <p:cNvSpPr/>
          <p:nvPr/>
        </p:nvSpPr>
        <p:spPr>
          <a:xfrm>
            <a:off x="4243237" y="3454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34" name="Google Shape;534;p19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4090340" y="4000931"/>
            <a:ext cx="708900" cy="392970"/>
          </a:xfrm>
          <a:prstGeom prst="rect">
            <a:avLst/>
          </a:prstGeom>
          <a:noFill/>
          <a:ln>
            <a:noFill/>
          </a:ln>
        </p:spPr>
      </p:pic>
      <p:sp>
        <p:nvSpPr>
          <p:cNvPr id="535" name="Google Shape;535;p19"/>
          <p:cNvSpPr txBox="1"/>
          <p:nvPr/>
        </p:nvSpPr>
        <p:spPr>
          <a:xfrm>
            <a:off x="4193912" y="4042150"/>
            <a:ext cx="49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RX/TX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36" name="Google Shape;536;p19"/>
          <p:cNvCxnSpPr>
            <a:stCxn id="527" idx="6"/>
            <a:endCxn id="493" idx="1"/>
          </p:cNvCxnSpPr>
          <p:nvPr/>
        </p:nvCxnSpPr>
        <p:spPr>
          <a:xfrm flipH="1" rot="10800000">
            <a:off x="4520981" y="2170775"/>
            <a:ext cx="253200" cy="1430700"/>
          </a:xfrm>
          <a:prstGeom prst="curvedConnector3">
            <a:avLst>
              <a:gd fmla="val 2157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7" name="Google Shape;537;p19"/>
          <p:cNvCxnSpPr>
            <a:stCxn id="527" idx="2"/>
            <a:endCxn id="484" idx="2"/>
          </p:cNvCxnSpPr>
          <p:nvPr/>
        </p:nvCxnSpPr>
        <p:spPr>
          <a:xfrm rot="10800000">
            <a:off x="4101281" y="2156675"/>
            <a:ext cx="244200" cy="1444800"/>
          </a:xfrm>
          <a:prstGeom prst="curvedConnector3">
            <a:avLst>
              <a:gd fmla="val 1975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538" name="Google Shape;538;p19"/>
          <p:cNvCxnSpPr>
            <a:stCxn id="513" idx="0"/>
            <a:endCxn id="501" idx="0"/>
          </p:cNvCxnSpPr>
          <p:nvPr/>
        </p:nvCxnSpPr>
        <p:spPr>
          <a:xfrm rot="10800000">
            <a:off x="3212587" y="1687325"/>
            <a:ext cx="250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39" name="Google Shape;539;p19"/>
          <p:cNvCxnSpPr>
            <a:stCxn id="534" idx="1"/>
            <a:endCxn id="508" idx="2"/>
          </p:cNvCxnSpPr>
          <p:nvPr/>
        </p:nvCxnSpPr>
        <p:spPr>
          <a:xfrm rot="10800000">
            <a:off x="3221840" y="2717517"/>
            <a:ext cx="868500" cy="14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40" name="Google Shape;540;p19"/>
          <p:cNvCxnSpPr>
            <a:stCxn id="522" idx="2"/>
            <a:endCxn id="534" idx="3"/>
          </p:cNvCxnSpPr>
          <p:nvPr/>
        </p:nvCxnSpPr>
        <p:spPr>
          <a:xfrm flipH="1">
            <a:off x="4799175" y="2664800"/>
            <a:ext cx="916200" cy="15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Topology: Cluster</a:t>
            </a:r>
            <a:endParaRPr/>
          </a:p>
        </p:txBody>
      </p:sp>
      <p:cxnSp>
        <p:nvCxnSpPr>
          <p:cNvPr id="546" name="Google Shape;546;p20"/>
          <p:cNvCxnSpPr/>
          <p:nvPr/>
        </p:nvCxnSpPr>
        <p:spPr>
          <a:xfrm>
            <a:off x="2657913" y="26229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7" name="Google Shape;547;p20"/>
          <p:cNvCxnSpPr/>
          <p:nvPr/>
        </p:nvCxnSpPr>
        <p:spPr>
          <a:xfrm flipH="1">
            <a:off x="2542569" y="26229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8" name="Google Shape;548;p20"/>
          <p:cNvCxnSpPr/>
          <p:nvPr/>
        </p:nvCxnSpPr>
        <p:spPr>
          <a:xfrm>
            <a:off x="3165217" y="26229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20"/>
          <p:cNvCxnSpPr/>
          <p:nvPr/>
        </p:nvCxnSpPr>
        <p:spPr>
          <a:xfrm flipH="1">
            <a:off x="3049873" y="26229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0" name="Google Shape;550;p20"/>
          <p:cNvSpPr/>
          <p:nvPr/>
        </p:nvSpPr>
        <p:spPr>
          <a:xfrm>
            <a:off x="2577241" y="2452417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1" name="Google Shape;551;p20"/>
          <p:cNvSpPr/>
          <p:nvPr/>
        </p:nvSpPr>
        <p:spPr>
          <a:xfrm>
            <a:off x="2535692" y="24306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2" name="Google Shape;552;p20"/>
          <p:cNvSpPr/>
          <p:nvPr/>
        </p:nvSpPr>
        <p:spPr>
          <a:xfrm flipH="1">
            <a:off x="2688092" y="24306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3" name="Google Shape;553;p20"/>
          <p:cNvSpPr/>
          <p:nvPr/>
        </p:nvSpPr>
        <p:spPr>
          <a:xfrm>
            <a:off x="2415772" y="23320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4" name="Google Shape;554;p20"/>
          <p:cNvSpPr/>
          <p:nvPr/>
        </p:nvSpPr>
        <p:spPr>
          <a:xfrm flipH="1">
            <a:off x="2717910" y="23320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5" name="Google Shape;555;p20"/>
          <p:cNvSpPr/>
          <p:nvPr/>
        </p:nvSpPr>
        <p:spPr>
          <a:xfrm flipH="1">
            <a:off x="2741599" y="23907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6" name="Google Shape;556;p20"/>
          <p:cNvSpPr/>
          <p:nvPr/>
        </p:nvSpPr>
        <p:spPr>
          <a:xfrm>
            <a:off x="2474998" y="23907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7" name="Google Shape;557;p20"/>
          <p:cNvSpPr/>
          <p:nvPr/>
        </p:nvSpPr>
        <p:spPr>
          <a:xfrm>
            <a:off x="3084546" y="2452417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8" name="Google Shape;558;p20"/>
          <p:cNvSpPr/>
          <p:nvPr/>
        </p:nvSpPr>
        <p:spPr>
          <a:xfrm>
            <a:off x="3042996" y="24306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9" name="Google Shape;559;p20"/>
          <p:cNvSpPr/>
          <p:nvPr/>
        </p:nvSpPr>
        <p:spPr>
          <a:xfrm flipH="1">
            <a:off x="3195396" y="24306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0" name="Google Shape;560;p20"/>
          <p:cNvSpPr/>
          <p:nvPr/>
        </p:nvSpPr>
        <p:spPr>
          <a:xfrm>
            <a:off x="2923076" y="23320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1" name="Google Shape;561;p20"/>
          <p:cNvSpPr/>
          <p:nvPr/>
        </p:nvSpPr>
        <p:spPr>
          <a:xfrm flipH="1">
            <a:off x="3225214" y="23320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2" name="Google Shape;562;p20"/>
          <p:cNvSpPr/>
          <p:nvPr/>
        </p:nvSpPr>
        <p:spPr>
          <a:xfrm flipH="1">
            <a:off x="3248903" y="23907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3" name="Google Shape;563;p20"/>
          <p:cNvSpPr/>
          <p:nvPr/>
        </p:nvSpPr>
        <p:spPr>
          <a:xfrm>
            <a:off x="2982302" y="23907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4" name="Google Shape;564;p20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2561661" y="3089623"/>
            <a:ext cx="708900" cy="3929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65" name="Google Shape;565;p20"/>
          <p:cNvCxnSpPr/>
          <p:nvPr/>
        </p:nvCxnSpPr>
        <p:spPr>
          <a:xfrm>
            <a:off x="1685857" y="22389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6" name="Google Shape;566;p20"/>
          <p:cNvCxnSpPr/>
          <p:nvPr/>
        </p:nvCxnSpPr>
        <p:spPr>
          <a:xfrm flipH="1">
            <a:off x="1570513" y="22389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7" name="Google Shape;567;p20"/>
          <p:cNvSpPr/>
          <p:nvPr/>
        </p:nvSpPr>
        <p:spPr>
          <a:xfrm>
            <a:off x="1600749" y="20683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8" name="Google Shape;568;p20"/>
          <p:cNvSpPr/>
          <p:nvPr/>
        </p:nvSpPr>
        <p:spPr>
          <a:xfrm>
            <a:off x="1559199" y="20466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9" name="Google Shape;569;p20"/>
          <p:cNvSpPr/>
          <p:nvPr/>
        </p:nvSpPr>
        <p:spPr>
          <a:xfrm flipH="1">
            <a:off x="1711599" y="20466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0" name="Google Shape;570;p20"/>
          <p:cNvSpPr/>
          <p:nvPr/>
        </p:nvSpPr>
        <p:spPr>
          <a:xfrm>
            <a:off x="1439279" y="19479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1" name="Google Shape;571;p20"/>
          <p:cNvSpPr/>
          <p:nvPr/>
        </p:nvSpPr>
        <p:spPr>
          <a:xfrm flipH="1">
            <a:off x="1741418" y="19479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2" name="Google Shape;572;p20"/>
          <p:cNvSpPr/>
          <p:nvPr/>
        </p:nvSpPr>
        <p:spPr>
          <a:xfrm flipH="1">
            <a:off x="1765107" y="20067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3" name="Google Shape;573;p20"/>
          <p:cNvSpPr/>
          <p:nvPr/>
        </p:nvSpPr>
        <p:spPr>
          <a:xfrm>
            <a:off x="1498505" y="20067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74" name="Google Shape;574;p20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1343521" y="2705531"/>
            <a:ext cx="708900" cy="392970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20"/>
          <p:cNvSpPr txBox="1"/>
          <p:nvPr/>
        </p:nvSpPr>
        <p:spPr>
          <a:xfrm>
            <a:off x="1491522" y="27380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6" name="Google Shape;576;p20"/>
          <p:cNvSpPr txBox="1"/>
          <p:nvPr/>
        </p:nvSpPr>
        <p:spPr>
          <a:xfrm>
            <a:off x="2978466" y="31190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77" name="Google Shape;577;p20"/>
          <p:cNvSpPr txBox="1"/>
          <p:nvPr/>
        </p:nvSpPr>
        <p:spPr>
          <a:xfrm>
            <a:off x="2501694" y="31190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78" name="Google Shape;578;p20"/>
          <p:cNvCxnSpPr/>
          <p:nvPr/>
        </p:nvCxnSpPr>
        <p:spPr>
          <a:xfrm>
            <a:off x="4191845" y="22389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9" name="Google Shape;579;p20"/>
          <p:cNvSpPr/>
          <p:nvPr/>
        </p:nvSpPr>
        <p:spPr>
          <a:xfrm>
            <a:off x="4106737" y="20683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0" name="Google Shape;580;p20"/>
          <p:cNvSpPr/>
          <p:nvPr/>
        </p:nvSpPr>
        <p:spPr>
          <a:xfrm>
            <a:off x="4065188" y="20466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1" name="Google Shape;581;p20"/>
          <p:cNvSpPr/>
          <p:nvPr/>
        </p:nvSpPr>
        <p:spPr>
          <a:xfrm flipH="1">
            <a:off x="4217588" y="20466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2" name="Google Shape;582;p20"/>
          <p:cNvSpPr/>
          <p:nvPr/>
        </p:nvSpPr>
        <p:spPr>
          <a:xfrm>
            <a:off x="3945268" y="19479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3" name="Google Shape;583;p20"/>
          <p:cNvSpPr/>
          <p:nvPr/>
        </p:nvSpPr>
        <p:spPr>
          <a:xfrm flipH="1">
            <a:off x="4247406" y="19479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4" name="Google Shape;584;p20"/>
          <p:cNvSpPr/>
          <p:nvPr/>
        </p:nvSpPr>
        <p:spPr>
          <a:xfrm flipH="1">
            <a:off x="4271095" y="20067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85" name="Google Shape;585;p20"/>
          <p:cNvSpPr/>
          <p:nvPr/>
        </p:nvSpPr>
        <p:spPr>
          <a:xfrm>
            <a:off x="4004494" y="20067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86" name="Google Shape;586;p20"/>
          <p:cNvCxnSpPr/>
          <p:nvPr/>
        </p:nvCxnSpPr>
        <p:spPr>
          <a:xfrm flipH="1">
            <a:off x="4076501" y="22389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-FPGA – LILYGO®" id="587" name="Google Shape;587;p20"/>
          <p:cNvPicPr preferRelativeResize="0"/>
          <p:nvPr/>
        </p:nvPicPr>
        <p:blipFill rotWithShape="1">
          <a:blip r:embed="rId4">
            <a:alphaModFix/>
          </a:blip>
          <a:srcRect b="32072" l="4797" r="4688" t="32208"/>
          <a:stretch/>
        </p:blipFill>
        <p:spPr>
          <a:xfrm>
            <a:off x="3791187" y="2712637"/>
            <a:ext cx="806609" cy="3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588" name="Google Shape;588;p20"/>
          <p:cNvSpPr txBox="1"/>
          <p:nvPr/>
        </p:nvSpPr>
        <p:spPr>
          <a:xfrm>
            <a:off x="4032225" y="27380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89" name="Google Shape;589;p20"/>
          <p:cNvCxnSpPr>
            <a:stCxn id="550" idx="0"/>
            <a:endCxn id="569" idx="1"/>
          </p:cNvCxnSpPr>
          <p:nvPr/>
        </p:nvCxnSpPr>
        <p:spPr>
          <a:xfrm rot="10800000">
            <a:off x="1766491" y="2167717"/>
            <a:ext cx="89850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0" name="Google Shape;590;p20"/>
          <p:cNvCxnSpPr>
            <a:stCxn id="579" idx="3"/>
            <a:endCxn id="557" idx="0"/>
          </p:cNvCxnSpPr>
          <p:nvPr/>
        </p:nvCxnSpPr>
        <p:spPr>
          <a:xfrm flipH="1">
            <a:off x="3172439" y="2214027"/>
            <a:ext cx="9600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91" name="Google Shape;591;p20"/>
          <p:cNvCxnSpPr/>
          <p:nvPr/>
        </p:nvCxnSpPr>
        <p:spPr>
          <a:xfrm>
            <a:off x="2902152" y="39153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20"/>
          <p:cNvCxnSpPr/>
          <p:nvPr/>
        </p:nvCxnSpPr>
        <p:spPr>
          <a:xfrm flipH="1">
            <a:off x="2786808" y="39153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93" name="Google Shape;593;p20"/>
          <p:cNvSpPr/>
          <p:nvPr/>
        </p:nvSpPr>
        <p:spPr>
          <a:xfrm>
            <a:off x="2821481" y="38971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4" name="Google Shape;594;p20"/>
          <p:cNvSpPr/>
          <p:nvPr/>
        </p:nvSpPr>
        <p:spPr>
          <a:xfrm>
            <a:off x="2779931" y="3875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5" name="Google Shape;595;p20"/>
          <p:cNvSpPr/>
          <p:nvPr/>
        </p:nvSpPr>
        <p:spPr>
          <a:xfrm flipH="1">
            <a:off x="2932331" y="3875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6" name="Google Shape;596;p20"/>
          <p:cNvSpPr/>
          <p:nvPr/>
        </p:nvSpPr>
        <p:spPr>
          <a:xfrm>
            <a:off x="2660011" y="3776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7" name="Google Shape;597;p20"/>
          <p:cNvSpPr/>
          <p:nvPr/>
        </p:nvSpPr>
        <p:spPr>
          <a:xfrm flipH="1">
            <a:off x="2962150" y="3776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8" name="Google Shape;598;p20"/>
          <p:cNvSpPr/>
          <p:nvPr/>
        </p:nvSpPr>
        <p:spPr>
          <a:xfrm flipH="1">
            <a:off x="2985839" y="3835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99" name="Google Shape;599;p20"/>
          <p:cNvSpPr/>
          <p:nvPr/>
        </p:nvSpPr>
        <p:spPr>
          <a:xfrm>
            <a:off x="2719237" y="3835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00" name="Google Shape;600;p20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2566340" y="4381931"/>
            <a:ext cx="708900" cy="39297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20"/>
          <p:cNvSpPr txBox="1"/>
          <p:nvPr/>
        </p:nvSpPr>
        <p:spPr>
          <a:xfrm>
            <a:off x="2669912" y="4423150"/>
            <a:ext cx="49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RX/TX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02" name="Google Shape;602;p20"/>
          <p:cNvCxnSpPr>
            <a:stCxn id="593" idx="6"/>
            <a:endCxn id="559" idx="1"/>
          </p:cNvCxnSpPr>
          <p:nvPr/>
        </p:nvCxnSpPr>
        <p:spPr>
          <a:xfrm flipH="1" rot="10800000">
            <a:off x="2996981" y="2551775"/>
            <a:ext cx="253200" cy="1430700"/>
          </a:xfrm>
          <a:prstGeom prst="curvedConnector3">
            <a:avLst>
              <a:gd fmla="val 2157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20"/>
          <p:cNvCxnSpPr>
            <a:stCxn id="593" idx="2"/>
            <a:endCxn id="550" idx="2"/>
          </p:cNvCxnSpPr>
          <p:nvPr/>
        </p:nvCxnSpPr>
        <p:spPr>
          <a:xfrm rot="10800000">
            <a:off x="2577281" y="2537675"/>
            <a:ext cx="244200" cy="1444800"/>
          </a:xfrm>
          <a:prstGeom prst="curvedConnector3">
            <a:avLst>
              <a:gd fmla="val 1975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04" name="Google Shape;604;p20"/>
          <p:cNvCxnSpPr>
            <a:stCxn id="579" idx="0"/>
            <a:endCxn id="567" idx="0"/>
          </p:cNvCxnSpPr>
          <p:nvPr/>
        </p:nvCxnSpPr>
        <p:spPr>
          <a:xfrm rot="10800000">
            <a:off x="1688587" y="2068325"/>
            <a:ext cx="2505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5" name="Google Shape;605;p20"/>
          <p:cNvCxnSpPr>
            <a:stCxn id="600" idx="1"/>
            <a:endCxn id="574" idx="2"/>
          </p:cNvCxnSpPr>
          <p:nvPr/>
        </p:nvCxnSpPr>
        <p:spPr>
          <a:xfrm rot="10800000">
            <a:off x="1697840" y="3098517"/>
            <a:ext cx="868500" cy="147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6" name="Google Shape;606;p20"/>
          <p:cNvCxnSpPr>
            <a:stCxn id="588" idx="2"/>
            <a:endCxn id="600" idx="3"/>
          </p:cNvCxnSpPr>
          <p:nvPr/>
        </p:nvCxnSpPr>
        <p:spPr>
          <a:xfrm flipH="1">
            <a:off x="3275175" y="3045800"/>
            <a:ext cx="916200" cy="153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7" name="Google Shape;607;p20"/>
          <p:cNvCxnSpPr/>
          <p:nvPr/>
        </p:nvCxnSpPr>
        <p:spPr>
          <a:xfrm>
            <a:off x="6848913" y="26229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8" name="Google Shape;608;p20"/>
          <p:cNvCxnSpPr/>
          <p:nvPr/>
        </p:nvCxnSpPr>
        <p:spPr>
          <a:xfrm flipH="1">
            <a:off x="6733569" y="26229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9" name="Google Shape;609;p20"/>
          <p:cNvCxnSpPr/>
          <p:nvPr/>
        </p:nvCxnSpPr>
        <p:spPr>
          <a:xfrm>
            <a:off x="7356217" y="26229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0" name="Google Shape;610;p20"/>
          <p:cNvCxnSpPr/>
          <p:nvPr/>
        </p:nvCxnSpPr>
        <p:spPr>
          <a:xfrm flipH="1">
            <a:off x="7240873" y="2622992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1" name="Google Shape;611;p20"/>
          <p:cNvSpPr/>
          <p:nvPr/>
        </p:nvSpPr>
        <p:spPr>
          <a:xfrm>
            <a:off x="6768241" y="2452417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2" name="Google Shape;612;p20"/>
          <p:cNvSpPr/>
          <p:nvPr/>
        </p:nvSpPr>
        <p:spPr>
          <a:xfrm>
            <a:off x="6726692" y="24306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3" name="Google Shape;613;p20"/>
          <p:cNvSpPr/>
          <p:nvPr/>
        </p:nvSpPr>
        <p:spPr>
          <a:xfrm flipH="1">
            <a:off x="6879092" y="24306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4" name="Google Shape;614;p20"/>
          <p:cNvSpPr/>
          <p:nvPr/>
        </p:nvSpPr>
        <p:spPr>
          <a:xfrm>
            <a:off x="6606772" y="23320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5" name="Google Shape;615;p20"/>
          <p:cNvSpPr/>
          <p:nvPr/>
        </p:nvSpPr>
        <p:spPr>
          <a:xfrm flipH="1">
            <a:off x="6908910" y="23320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6" name="Google Shape;616;p20"/>
          <p:cNvSpPr/>
          <p:nvPr/>
        </p:nvSpPr>
        <p:spPr>
          <a:xfrm flipH="1">
            <a:off x="6932599" y="23907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7" name="Google Shape;617;p20"/>
          <p:cNvSpPr/>
          <p:nvPr/>
        </p:nvSpPr>
        <p:spPr>
          <a:xfrm>
            <a:off x="6665998" y="23907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8" name="Google Shape;618;p20"/>
          <p:cNvSpPr/>
          <p:nvPr/>
        </p:nvSpPr>
        <p:spPr>
          <a:xfrm>
            <a:off x="7275546" y="2452417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19" name="Google Shape;619;p20"/>
          <p:cNvSpPr/>
          <p:nvPr/>
        </p:nvSpPr>
        <p:spPr>
          <a:xfrm>
            <a:off x="7233996" y="24306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0" name="Google Shape;620;p20"/>
          <p:cNvSpPr/>
          <p:nvPr/>
        </p:nvSpPr>
        <p:spPr>
          <a:xfrm flipH="1">
            <a:off x="7386396" y="2430692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1" name="Google Shape;621;p20"/>
          <p:cNvSpPr/>
          <p:nvPr/>
        </p:nvSpPr>
        <p:spPr>
          <a:xfrm>
            <a:off x="7114076" y="23320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2" name="Google Shape;622;p20"/>
          <p:cNvSpPr/>
          <p:nvPr/>
        </p:nvSpPr>
        <p:spPr>
          <a:xfrm flipH="1">
            <a:off x="7416214" y="2332004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3" name="Google Shape;623;p20"/>
          <p:cNvSpPr/>
          <p:nvPr/>
        </p:nvSpPr>
        <p:spPr>
          <a:xfrm flipH="1">
            <a:off x="7439903" y="23907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4" name="Google Shape;624;p20"/>
          <p:cNvSpPr/>
          <p:nvPr/>
        </p:nvSpPr>
        <p:spPr>
          <a:xfrm>
            <a:off x="7173302" y="2390799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25" name="Google Shape;625;p20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6752661" y="3089623"/>
            <a:ext cx="708900" cy="39297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6" name="Google Shape;626;p20"/>
          <p:cNvCxnSpPr/>
          <p:nvPr/>
        </p:nvCxnSpPr>
        <p:spPr>
          <a:xfrm>
            <a:off x="5876857" y="22389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20"/>
          <p:cNvCxnSpPr/>
          <p:nvPr/>
        </p:nvCxnSpPr>
        <p:spPr>
          <a:xfrm flipH="1">
            <a:off x="5761513" y="22389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8" name="Google Shape;628;p20"/>
          <p:cNvSpPr/>
          <p:nvPr/>
        </p:nvSpPr>
        <p:spPr>
          <a:xfrm>
            <a:off x="5791749" y="20683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9" name="Google Shape;629;p20"/>
          <p:cNvSpPr/>
          <p:nvPr/>
        </p:nvSpPr>
        <p:spPr>
          <a:xfrm>
            <a:off x="5750199" y="20466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0" name="Google Shape;630;p20"/>
          <p:cNvSpPr/>
          <p:nvPr/>
        </p:nvSpPr>
        <p:spPr>
          <a:xfrm flipH="1">
            <a:off x="5902599" y="20466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1" name="Google Shape;631;p20"/>
          <p:cNvSpPr/>
          <p:nvPr/>
        </p:nvSpPr>
        <p:spPr>
          <a:xfrm>
            <a:off x="5630279" y="19479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2" name="Google Shape;632;p20"/>
          <p:cNvSpPr/>
          <p:nvPr/>
        </p:nvSpPr>
        <p:spPr>
          <a:xfrm flipH="1">
            <a:off x="5932418" y="19479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3" name="Google Shape;633;p20"/>
          <p:cNvSpPr/>
          <p:nvPr/>
        </p:nvSpPr>
        <p:spPr>
          <a:xfrm flipH="1">
            <a:off x="5956107" y="20067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4" name="Google Shape;634;p20"/>
          <p:cNvSpPr/>
          <p:nvPr/>
        </p:nvSpPr>
        <p:spPr>
          <a:xfrm>
            <a:off x="5689505" y="20067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35" name="Google Shape;635;p20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5534521" y="2705531"/>
            <a:ext cx="708900" cy="392970"/>
          </a:xfrm>
          <a:prstGeom prst="rect">
            <a:avLst/>
          </a:prstGeom>
          <a:noFill/>
          <a:ln>
            <a:noFill/>
          </a:ln>
        </p:spPr>
      </p:pic>
      <p:sp>
        <p:nvSpPr>
          <p:cNvPr id="636" name="Google Shape;636;p20"/>
          <p:cNvSpPr txBox="1"/>
          <p:nvPr/>
        </p:nvSpPr>
        <p:spPr>
          <a:xfrm>
            <a:off x="5682522" y="27380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7" name="Google Shape;637;p20"/>
          <p:cNvSpPr txBox="1"/>
          <p:nvPr/>
        </p:nvSpPr>
        <p:spPr>
          <a:xfrm>
            <a:off x="7169466" y="31190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8" name="Google Shape;638;p20"/>
          <p:cNvSpPr txBox="1"/>
          <p:nvPr/>
        </p:nvSpPr>
        <p:spPr>
          <a:xfrm>
            <a:off x="6692694" y="31190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39" name="Google Shape;639;p20"/>
          <p:cNvCxnSpPr/>
          <p:nvPr/>
        </p:nvCxnSpPr>
        <p:spPr>
          <a:xfrm>
            <a:off x="8382845" y="22389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0" name="Google Shape;640;p20"/>
          <p:cNvSpPr/>
          <p:nvPr/>
        </p:nvSpPr>
        <p:spPr>
          <a:xfrm>
            <a:off x="8297737" y="20683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1" name="Google Shape;641;p20"/>
          <p:cNvSpPr/>
          <p:nvPr/>
        </p:nvSpPr>
        <p:spPr>
          <a:xfrm>
            <a:off x="8256188" y="20466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2" name="Google Shape;642;p20"/>
          <p:cNvSpPr/>
          <p:nvPr/>
        </p:nvSpPr>
        <p:spPr>
          <a:xfrm flipH="1">
            <a:off x="8408588" y="20466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3" name="Google Shape;643;p20"/>
          <p:cNvSpPr/>
          <p:nvPr/>
        </p:nvSpPr>
        <p:spPr>
          <a:xfrm>
            <a:off x="8136268" y="19479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4" name="Google Shape;644;p20"/>
          <p:cNvSpPr/>
          <p:nvPr/>
        </p:nvSpPr>
        <p:spPr>
          <a:xfrm flipH="1">
            <a:off x="8438406" y="19479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5" name="Google Shape;645;p20"/>
          <p:cNvSpPr/>
          <p:nvPr/>
        </p:nvSpPr>
        <p:spPr>
          <a:xfrm flipH="1">
            <a:off x="8462095" y="20067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46" name="Google Shape;646;p20"/>
          <p:cNvSpPr/>
          <p:nvPr/>
        </p:nvSpPr>
        <p:spPr>
          <a:xfrm>
            <a:off x="8195494" y="20067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47" name="Google Shape;647;p20"/>
          <p:cNvCxnSpPr/>
          <p:nvPr/>
        </p:nvCxnSpPr>
        <p:spPr>
          <a:xfrm flipH="1">
            <a:off x="8267501" y="22389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descr="T-FPGA – LILYGO®" id="648" name="Google Shape;648;p20"/>
          <p:cNvPicPr preferRelativeResize="0"/>
          <p:nvPr/>
        </p:nvPicPr>
        <p:blipFill rotWithShape="1">
          <a:blip r:embed="rId4">
            <a:alphaModFix/>
          </a:blip>
          <a:srcRect b="32072" l="4797" r="4688" t="32208"/>
          <a:stretch/>
        </p:blipFill>
        <p:spPr>
          <a:xfrm>
            <a:off x="7982187" y="2712637"/>
            <a:ext cx="806609" cy="318300"/>
          </a:xfrm>
          <a:prstGeom prst="rect">
            <a:avLst/>
          </a:prstGeom>
          <a:noFill/>
          <a:ln>
            <a:noFill/>
          </a:ln>
        </p:spPr>
      </p:pic>
      <p:sp>
        <p:nvSpPr>
          <p:cNvPr id="649" name="Google Shape;649;p20"/>
          <p:cNvSpPr txBox="1"/>
          <p:nvPr/>
        </p:nvSpPr>
        <p:spPr>
          <a:xfrm>
            <a:off x="8223218" y="27380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50" name="Google Shape;650;p20"/>
          <p:cNvCxnSpPr>
            <a:stCxn id="611" idx="0"/>
            <a:endCxn id="630" idx="1"/>
          </p:cNvCxnSpPr>
          <p:nvPr/>
        </p:nvCxnSpPr>
        <p:spPr>
          <a:xfrm rot="10800000">
            <a:off x="5957491" y="2167717"/>
            <a:ext cx="898500" cy="284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1" name="Google Shape;651;p20"/>
          <p:cNvCxnSpPr>
            <a:stCxn id="640" idx="3"/>
            <a:endCxn id="618" idx="0"/>
          </p:cNvCxnSpPr>
          <p:nvPr/>
        </p:nvCxnSpPr>
        <p:spPr>
          <a:xfrm flipH="1">
            <a:off x="7363439" y="2214027"/>
            <a:ext cx="960000" cy="23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2" name="Google Shape;652;p20"/>
          <p:cNvCxnSpPr/>
          <p:nvPr/>
        </p:nvCxnSpPr>
        <p:spPr>
          <a:xfrm>
            <a:off x="7093152" y="39153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3" name="Google Shape;653;p20"/>
          <p:cNvCxnSpPr/>
          <p:nvPr/>
        </p:nvCxnSpPr>
        <p:spPr>
          <a:xfrm flipH="1">
            <a:off x="6977808" y="39153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20"/>
          <p:cNvSpPr/>
          <p:nvPr/>
        </p:nvSpPr>
        <p:spPr>
          <a:xfrm>
            <a:off x="7012481" y="38971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5" name="Google Shape;655;p20"/>
          <p:cNvSpPr/>
          <p:nvPr/>
        </p:nvSpPr>
        <p:spPr>
          <a:xfrm>
            <a:off x="6970931" y="3875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6" name="Google Shape;656;p20"/>
          <p:cNvSpPr/>
          <p:nvPr/>
        </p:nvSpPr>
        <p:spPr>
          <a:xfrm flipH="1">
            <a:off x="7123331" y="38754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7" name="Google Shape;657;p20"/>
          <p:cNvSpPr/>
          <p:nvPr/>
        </p:nvSpPr>
        <p:spPr>
          <a:xfrm>
            <a:off x="6851011" y="3776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8" name="Google Shape;658;p20"/>
          <p:cNvSpPr/>
          <p:nvPr/>
        </p:nvSpPr>
        <p:spPr>
          <a:xfrm flipH="1">
            <a:off x="7153150" y="37767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59" name="Google Shape;659;p20"/>
          <p:cNvSpPr/>
          <p:nvPr/>
        </p:nvSpPr>
        <p:spPr>
          <a:xfrm flipH="1">
            <a:off x="7176839" y="3835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0" name="Google Shape;660;p20"/>
          <p:cNvSpPr/>
          <p:nvPr/>
        </p:nvSpPr>
        <p:spPr>
          <a:xfrm>
            <a:off x="6910237" y="38355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1" name="Google Shape;661;p20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6757340" y="4381931"/>
            <a:ext cx="708900" cy="392970"/>
          </a:xfrm>
          <a:prstGeom prst="rect">
            <a:avLst/>
          </a:prstGeom>
          <a:noFill/>
          <a:ln>
            <a:noFill/>
          </a:ln>
        </p:spPr>
      </p:pic>
      <p:sp>
        <p:nvSpPr>
          <p:cNvPr id="662" name="Google Shape;662;p20"/>
          <p:cNvSpPr txBox="1"/>
          <p:nvPr/>
        </p:nvSpPr>
        <p:spPr>
          <a:xfrm>
            <a:off x="6860912" y="4423150"/>
            <a:ext cx="49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RX/TX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63" name="Google Shape;663;p20"/>
          <p:cNvCxnSpPr>
            <a:stCxn id="654" idx="6"/>
            <a:endCxn id="620" idx="1"/>
          </p:cNvCxnSpPr>
          <p:nvPr/>
        </p:nvCxnSpPr>
        <p:spPr>
          <a:xfrm flipH="1" rot="10800000">
            <a:off x="7187981" y="2551775"/>
            <a:ext cx="253200" cy="1430700"/>
          </a:xfrm>
          <a:prstGeom prst="curvedConnector3">
            <a:avLst>
              <a:gd fmla="val 215774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20"/>
          <p:cNvCxnSpPr>
            <a:stCxn id="654" idx="2"/>
            <a:endCxn id="611" idx="2"/>
          </p:cNvCxnSpPr>
          <p:nvPr/>
        </p:nvCxnSpPr>
        <p:spPr>
          <a:xfrm rot="10800000">
            <a:off x="6768281" y="2537675"/>
            <a:ext cx="244200" cy="1444800"/>
          </a:xfrm>
          <a:prstGeom prst="curvedConnector3">
            <a:avLst>
              <a:gd fmla="val 19752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665" name="Google Shape;665;p20"/>
          <p:cNvCxnSpPr/>
          <p:nvPr/>
        </p:nvCxnSpPr>
        <p:spPr>
          <a:xfrm>
            <a:off x="5035752" y="1172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66" name="Google Shape;666;p20"/>
          <p:cNvCxnSpPr/>
          <p:nvPr/>
        </p:nvCxnSpPr>
        <p:spPr>
          <a:xfrm flipH="1">
            <a:off x="4920408" y="11721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7" name="Google Shape;667;p20"/>
          <p:cNvSpPr/>
          <p:nvPr/>
        </p:nvSpPr>
        <p:spPr>
          <a:xfrm>
            <a:off x="4955081" y="11539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8" name="Google Shape;668;p20"/>
          <p:cNvSpPr/>
          <p:nvPr/>
        </p:nvSpPr>
        <p:spPr>
          <a:xfrm>
            <a:off x="4913531" y="11322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69" name="Google Shape;669;p20"/>
          <p:cNvSpPr/>
          <p:nvPr/>
        </p:nvSpPr>
        <p:spPr>
          <a:xfrm flipH="1">
            <a:off x="5065931" y="11322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0" name="Google Shape;670;p20"/>
          <p:cNvSpPr/>
          <p:nvPr/>
        </p:nvSpPr>
        <p:spPr>
          <a:xfrm>
            <a:off x="4793611" y="10335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1" name="Google Shape;671;p20"/>
          <p:cNvSpPr/>
          <p:nvPr/>
        </p:nvSpPr>
        <p:spPr>
          <a:xfrm flipH="1">
            <a:off x="5095750" y="10335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2" name="Google Shape;672;p20"/>
          <p:cNvSpPr/>
          <p:nvPr/>
        </p:nvSpPr>
        <p:spPr>
          <a:xfrm flipH="1">
            <a:off x="5119439" y="10923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73" name="Google Shape;673;p20"/>
          <p:cNvSpPr/>
          <p:nvPr/>
        </p:nvSpPr>
        <p:spPr>
          <a:xfrm>
            <a:off x="4852837" y="10923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74" name="Google Shape;674;p20"/>
          <p:cNvPicPr preferRelativeResize="0"/>
          <p:nvPr/>
        </p:nvPicPr>
        <p:blipFill rotWithShape="1">
          <a:blip r:embed="rId3">
            <a:alphaModFix/>
          </a:blip>
          <a:srcRect b="32395" l="0" r="0" t="26030"/>
          <a:stretch/>
        </p:blipFill>
        <p:spPr>
          <a:xfrm>
            <a:off x="4699940" y="1638731"/>
            <a:ext cx="708900" cy="392970"/>
          </a:xfrm>
          <a:prstGeom prst="rect">
            <a:avLst/>
          </a:prstGeom>
          <a:noFill/>
          <a:ln>
            <a:noFill/>
          </a:ln>
        </p:spPr>
      </p:pic>
      <p:sp>
        <p:nvSpPr>
          <p:cNvPr id="675" name="Google Shape;675;p20"/>
          <p:cNvSpPr txBox="1"/>
          <p:nvPr/>
        </p:nvSpPr>
        <p:spPr>
          <a:xfrm>
            <a:off x="4803512" y="1679950"/>
            <a:ext cx="49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RX/TX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76" name="Google Shape;676;p20"/>
          <p:cNvCxnSpPr>
            <a:stCxn id="667" idx="6"/>
            <a:endCxn id="618" idx="0"/>
          </p:cNvCxnSpPr>
          <p:nvPr/>
        </p:nvCxnSpPr>
        <p:spPr>
          <a:xfrm>
            <a:off x="5130581" y="1239275"/>
            <a:ext cx="2232600" cy="1213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677" name="Google Shape;677;p20"/>
          <p:cNvCxnSpPr>
            <a:stCxn id="667" idx="2"/>
            <a:endCxn id="550" idx="0"/>
          </p:cNvCxnSpPr>
          <p:nvPr/>
        </p:nvCxnSpPr>
        <p:spPr>
          <a:xfrm flipH="1">
            <a:off x="2664881" y="1239275"/>
            <a:ext cx="2290200" cy="12132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678" name="Google Shape;678;p20"/>
          <p:cNvCxnSpPr>
            <a:stCxn id="557" idx="0"/>
            <a:endCxn id="667" idx="2"/>
          </p:cNvCxnSpPr>
          <p:nvPr/>
        </p:nvCxnSpPr>
        <p:spPr>
          <a:xfrm rot="-5400000">
            <a:off x="3457146" y="954367"/>
            <a:ext cx="1213200" cy="1782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triangle"/>
            <a:tailEnd len="med" w="med" type="none"/>
          </a:ln>
        </p:spPr>
      </p:cxnSp>
      <p:cxnSp>
        <p:nvCxnSpPr>
          <p:cNvPr id="679" name="Google Shape;679;p20"/>
          <p:cNvCxnSpPr>
            <a:stCxn id="611" idx="1"/>
            <a:endCxn id="667" idx="6"/>
          </p:cNvCxnSpPr>
          <p:nvPr/>
        </p:nvCxnSpPr>
        <p:spPr>
          <a:xfrm flipH="1" rot="5400000">
            <a:off x="5343143" y="1026615"/>
            <a:ext cx="1238100" cy="16635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Transmission: non-scheduled</a:t>
            </a:r>
            <a:endParaRPr/>
          </a:p>
        </p:txBody>
      </p:sp>
      <p:sp>
        <p:nvSpPr>
          <p:cNvPr id="685" name="Google Shape;685;p21"/>
          <p:cNvSpPr/>
          <p:nvPr/>
        </p:nvSpPr>
        <p:spPr>
          <a:xfrm>
            <a:off x="2771974" y="2910400"/>
            <a:ext cx="1064400" cy="139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RX implementation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6" name="Google Shape;686;p21"/>
          <p:cNvSpPr/>
          <p:nvPr/>
        </p:nvSpPr>
        <p:spPr>
          <a:xfrm>
            <a:off x="2833549" y="3248075"/>
            <a:ext cx="928800" cy="10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687" name="Google Shape;687;p21"/>
          <p:cNvCxnSpPr/>
          <p:nvPr/>
        </p:nvCxnSpPr>
        <p:spPr>
          <a:xfrm>
            <a:off x="3310065" y="17055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8" name="Google Shape;688;p21"/>
          <p:cNvSpPr/>
          <p:nvPr/>
        </p:nvSpPr>
        <p:spPr>
          <a:xfrm>
            <a:off x="3224957" y="15349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89" name="Google Shape;689;p21"/>
          <p:cNvSpPr/>
          <p:nvPr/>
        </p:nvSpPr>
        <p:spPr>
          <a:xfrm>
            <a:off x="3183407" y="15132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0" name="Google Shape;690;p21"/>
          <p:cNvSpPr/>
          <p:nvPr/>
        </p:nvSpPr>
        <p:spPr>
          <a:xfrm flipH="1">
            <a:off x="3335807" y="15132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1" name="Google Shape;691;p21"/>
          <p:cNvSpPr/>
          <p:nvPr/>
        </p:nvSpPr>
        <p:spPr>
          <a:xfrm>
            <a:off x="3063488" y="14145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2" name="Google Shape;692;p21"/>
          <p:cNvSpPr/>
          <p:nvPr/>
        </p:nvSpPr>
        <p:spPr>
          <a:xfrm flipH="1">
            <a:off x="3365626" y="14145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3" name="Google Shape;693;p21"/>
          <p:cNvSpPr/>
          <p:nvPr/>
        </p:nvSpPr>
        <p:spPr>
          <a:xfrm flipH="1">
            <a:off x="3389315" y="14733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94" name="Google Shape;694;p21"/>
          <p:cNvSpPr/>
          <p:nvPr/>
        </p:nvSpPr>
        <p:spPr>
          <a:xfrm>
            <a:off x="3122713" y="14733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5" name="Google Shape;69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37675" y="3250907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696" name="Google Shape;696;p21"/>
          <p:cNvSpPr txBox="1"/>
          <p:nvPr/>
        </p:nvSpPr>
        <p:spPr>
          <a:xfrm>
            <a:off x="3056098" y="3262075"/>
            <a:ext cx="80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JJSCXF v0.1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97" name="Google Shape;697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2871837" y="3597083"/>
            <a:ext cx="318300" cy="37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711" y="3622435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44056" y="3709933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0" name="Google Shape;7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1473" y="3542449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701" name="Google Shape;701;p21"/>
          <p:cNvSpPr txBox="1"/>
          <p:nvPr/>
        </p:nvSpPr>
        <p:spPr>
          <a:xfrm>
            <a:off x="3338852" y="362968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2" name="Google Shape;702;p21"/>
          <p:cNvSpPr txBox="1"/>
          <p:nvPr/>
        </p:nvSpPr>
        <p:spPr>
          <a:xfrm>
            <a:off x="2768828" y="3912055"/>
            <a:ext cx="58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Catalog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&amp; 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03" name="Google Shape;703;p21"/>
          <p:cNvPicPr preferRelativeResize="0"/>
          <p:nvPr/>
        </p:nvPicPr>
        <p:blipFill rotWithShape="1">
          <a:blip r:embed="rId5">
            <a:alphaModFix/>
          </a:blip>
          <a:srcRect b="32395" l="0" r="0" t="26030"/>
          <a:stretch/>
        </p:blipFill>
        <p:spPr>
          <a:xfrm>
            <a:off x="5610721" y="2476931"/>
            <a:ext cx="708900" cy="39297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-FPGA – LILYGO®" id="704" name="Google Shape;704;p21"/>
          <p:cNvPicPr preferRelativeResize="0"/>
          <p:nvPr/>
        </p:nvPicPr>
        <p:blipFill rotWithShape="1">
          <a:blip r:embed="rId6">
            <a:alphaModFix/>
          </a:blip>
          <a:srcRect b="32072" l="4797" r="4688" t="32208"/>
          <a:stretch/>
        </p:blipFill>
        <p:spPr>
          <a:xfrm>
            <a:off x="2909407" y="2484037"/>
            <a:ext cx="806609" cy="318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5" name="Google Shape;705;p21"/>
          <p:cNvCxnSpPr/>
          <p:nvPr/>
        </p:nvCxnSpPr>
        <p:spPr>
          <a:xfrm flipH="1">
            <a:off x="3194721" y="17055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6" name="Google Shape;706;p21"/>
          <p:cNvCxnSpPr/>
          <p:nvPr/>
        </p:nvCxnSpPr>
        <p:spPr>
          <a:xfrm>
            <a:off x="5953057" y="17055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7" name="Google Shape;707;p21"/>
          <p:cNvCxnSpPr/>
          <p:nvPr/>
        </p:nvCxnSpPr>
        <p:spPr>
          <a:xfrm flipH="1">
            <a:off x="5837713" y="1705500"/>
            <a:ext cx="118200" cy="76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8" name="Google Shape;708;p21"/>
          <p:cNvSpPr/>
          <p:nvPr/>
        </p:nvSpPr>
        <p:spPr>
          <a:xfrm>
            <a:off x="5867949" y="1534925"/>
            <a:ext cx="175500" cy="1707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9" name="Google Shape;709;p21"/>
          <p:cNvSpPr/>
          <p:nvPr/>
        </p:nvSpPr>
        <p:spPr>
          <a:xfrm>
            <a:off x="5826399" y="15132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0" name="Google Shape;710;p21"/>
          <p:cNvSpPr/>
          <p:nvPr/>
        </p:nvSpPr>
        <p:spPr>
          <a:xfrm flipH="1">
            <a:off x="5978799" y="1513200"/>
            <a:ext cx="109800" cy="2421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1" name="Google Shape;711;p21"/>
          <p:cNvSpPr/>
          <p:nvPr/>
        </p:nvSpPr>
        <p:spPr>
          <a:xfrm>
            <a:off x="5706479" y="14145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2" name="Google Shape;712;p21"/>
          <p:cNvSpPr/>
          <p:nvPr/>
        </p:nvSpPr>
        <p:spPr>
          <a:xfrm flipH="1">
            <a:off x="6008618" y="1414513"/>
            <a:ext cx="200700" cy="4170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3" name="Google Shape;713;p21"/>
          <p:cNvSpPr/>
          <p:nvPr/>
        </p:nvSpPr>
        <p:spPr>
          <a:xfrm flipH="1">
            <a:off x="6032307" y="14733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4" name="Google Shape;714;p21"/>
          <p:cNvSpPr/>
          <p:nvPr/>
        </p:nvSpPr>
        <p:spPr>
          <a:xfrm>
            <a:off x="5765705" y="1473307"/>
            <a:ext cx="109800" cy="318300"/>
          </a:xfrm>
          <a:prstGeom prst="arc">
            <a:avLst>
              <a:gd fmla="val 5196774" name="adj1"/>
              <a:gd fmla="val 16101252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5" name="Google Shape;715;p21"/>
          <p:cNvSpPr/>
          <p:nvPr/>
        </p:nvSpPr>
        <p:spPr>
          <a:xfrm>
            <a:off x="5432450" y="2910400"/>
            <a:ext cx="1064400" cy="1394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TX implementation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6" name="Google Shape;716;p21"/>
          <p:cNvSpPr/>
          <p:nvPr/>
        </p:nvSpPr>
        <p:spPr>
          <a:xfrm>
            <a:off x="5494025" y="3248075"/>
            <a:ext cx="928800" cy="101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7" name="Google Shape;7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8151" y="3250907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718" name="Google Shape;718;p21"/>
          <p:cNvSpPr txBox="1"/>
          <p:nvPr/>
        </p:nvSpPr>
        <p:spPr>
          <a:xfrm>
            <a:off x="5716574" y="3262075"/>
            <a:ext cx="80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JJSCXF v0.1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9" name="Google Shape;71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532314" y="3597083"/>
            <a:ext cx="318300" cy="372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28187" y="3622435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1" name="Google Shape;72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4533" y="3709933"/>
            <a:ext cx="318301" cy="31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22" name="Google Shape;7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51949" y="3542449"/>
            <a:ext cx="318301" cy="318301"/>
          </a:xfrm>
          <a:prstGeom prst="rect">
            <a:avLst/>
          </a:prstGeom>
          <a:noFill/>
          <a:ln>
            <a:noFill/>
          </a:ln>
        </p:spPr>
      </p:pic>
      <p:sp>
        <p:nvSpPr>
          <p:cNvPr id="723" name="Google Shape;723;p21"/>
          <p:cNvSpPr txBox="1"/>
          <p:nvPr/>
        </p:nvSpPr>
        <p:spPr>
          <a:xfrm>
            <a:off x="5999328" y="362968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LIBs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4" name="Google Shape;724;p21"/>
          <p:cNvSpPr txBox="1"/>
          <p:nvPr/>
        </p:nvSpPr>
        <p:spPr>
          <a:xfrm>
            <a:off x="5429304" y="3912055"/>
            <a:ext cx="585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Catalog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&amp; Log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5" name="Google Shape;725;p21"/>
          <p:cNvSpPr txBox="1"/>
          <p:nvPr/>
        </p:nvSpPr>
        <p:spPr>
          <a:xfrm>
            <a:off x="3148350" y="2509400"/>
            <a:ext cx="3183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6" name="Google Shape;726;p21"/>
          <p:cNvSpPr txBox="1"/>
          <p:nvPr/>
        </p:nvSpPr>
        <p:spPr>
          <a:xfrm>
            <a:off x="5758722" y="2509400"/>
            <a:ext cx="391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b="1"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727" name="Google Shape;727;p21"/>
          <p:cNvCxnSpPr/>
          <p:nvPr/>
        </p:nvCxnSpPr>
        <p:spPr>
          <a:xfrm>
            <a:off x="3658975" y="1653175"/>
            <a:ext cx="1975500" cy="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28" name="Google Shape;728;p21"/>
          <p:cNvSpPr txBox="1"/>
          <p:nvPr/>
        </p:nvSpPr>
        <p:spPr>
          <a:xfrm>
            <a:off x="212225" y="1591225"/>
            <a:ext cx="2556600" cy="30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TX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rabi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prepare() runs with/without </a:t>
            </a: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args, to </a:t>
            </a: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gather all config dx from catalog/args (sizes, ciphers, parts, delays, sources, targets, ids, formats, protocols, logs, uniqueness, order,  . . . ) and </a:t>
            </a: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to perform every required process to complete config specification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collect()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rabi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prepare() </a:t>
            </a: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builds</a:t>
            </a: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and stacks all </a:t>
            </a: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frames according config specification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cipher()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assembly() 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stack()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rabi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transmit() </a:t>
            </a: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successively </a:t>
            </a: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iterates along frames’ stack  until </a:t>
            </a: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complete</a:t>
            </a: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all frames sending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send() sends a specific frame </a:t>
            </a: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according </a:t>
            </a: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configured order, time, target, . . . 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log() records last send() dx and results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9" name="Google Shape;729;p21"/>
          <p:cNvSpPr txBox="1"/>
          <p:nvPr/>
        </p:nvSpPr>
        <p:spPr>
          <a:xfrm>
            <a:off x="3511700" y="1307825"/>
            <a:ext cx="2556600" cy="28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1 1 1 0 1 0 0 0 1 0 0 1 1 0 1 0 0 1 0 0 0 1 0 0 1 1 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0" name="Google Shape;730;p21"/>
          <p:cNvSpPr txBox="1"/>
          <p:nvPr/>
        </p:nvSpPr>
        <p:spPr>
          <a:xfrm>
            <a:off x="6524050" y="1590023"/>
            <a:ext cx="2556600" cy="30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RX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rabi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…..()… …………..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rabi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……() …. . . … . . .. 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…..,,,,() 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55575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………….()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0799" lvl="0" marL="8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rabi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…..()… …………..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146050" lvl="1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ato"/>
              <a:buAutoNum type="alphaLcPeriod"/>
            </a:pPr>
            <a:r>
              <a:rPr lang="es" sz="8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….()</a:t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