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9" autoAdjust="0"/>
    <p:restoredTop sz="94660"/>
  </p:normalViewPr>
  <p:slideViewPr>
    <p:cSldViewPr>
      <p:cViewPr varScale="1">
        <p:scale>
          <a:sx n="75" d="100"/>
          <a:sy n="75" d="100"/>
        </p:scale>
        <p:origin x="1200" y="7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7A679-E377-4391-A3EB-7B0EB3538C4B}" type="datetimeFigureOut">
              <a:rPr lang="zh-CN" altLang="en-US" smtClean="0"/>
              <a:pPr/>
              <a:t>2017-05-18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50E91-8035-478D-B3F3-96B401086C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535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50E91-8035-478D-B3F3-96B401086CC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13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1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45" y="4800601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2017-05-18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496617" y="346145"/>
            <a:ext cx="792087" cy="50405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928665" y="1354257"/>
            <a:ext cx="936103" cy="5040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834765" y="2492896"/>
            <a:ext cx="1614179" cy="5040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712641" y="3501008"/>
            <a:ext cx="2736303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872880" y="4725144"/>
            <a:ext cx="3384376" cy="5040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41"/>
          <p:cNvGrpSpPr/>
          <p:nvPr/>
        </p:nvGrpSpPr>
        <p:grpSpPr>
          <a:xfrm>
            <a:off x="302134" y="188640"/>
            <a:ext cx="906450" cy="864096"/>
            <a:chOff x="428596" y="214290"/>
            <a:chExt cx="1143008" cy="1143008"/>
          </a:xfrm>
        </p:grpSpPr>
        <p:sp>
          <p:nvSpPr>
            <p:cNvPr id="11" name="椭圆 10"/>
            <p:cNvSpPr/>
            <p:nvPr/>
          </p:nvSpPr>
          <p:spPr>
            <a:xfrm>
              <a:off x="428596" y="214290"/>
              <a:ext cx="1143008" cy="1143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6310" y="345293"/>
              <a:ext cx="579541" cy="572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矩形 12"/>
            <p:cNvSpPr/>
            <p:nvPr/>
          </p:nvSpPr>
          <p:spPr>
            <a:xfrm>
              <a:off x="428597" y="829756"/>
              <a:ext cx="1111152" cy="378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需求分析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53"/>
          <p:cNvGrpSpPr/>
          <p:nvPr/>
        </p:nvGrpSpPr>
        <p:grpSpPr>
          <a:xfrm>
            <a:off x="302134" y="1331648"/>
            <a:ext cx="906450" cy="873216"/>
            <a:chOff x="285720" y="1500174"/>
            <a:chExt cx="1000132" cy="1000132"/>
          </a:xfrm>
        </p:grpSpPr>
        <p:sp>
          <p:nvSpPr>
            <p:cNvPr id="15" name="椭圆 14"/>
            <p:cNvSpPr/>
            <p:nvPr/>
          </p:nvSpPr>
          <p:spPr>
            <a:xfrm>
              <a:off x="285720" y="1500174"/>
              <a:ext cx="1000132" cy="10001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85720" y="2000240"/>
              <a:ext cx="972258" cy="331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交互设计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034" y="1643050"/>
              <a:ext cx="500066" cy="382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8" name="组合 58"/>
          <p:cNvGrpSpPr/>
          <p:nvPr/>
        </p:nvGrpSpPr>
        <p:grpSpPr>
          <a:xfrm>
            <a:off x="344488" y="4581128"/>
            <a:ext cx="864096" cy="850607"/>
            <a:chOff x="285720" y="2786058"/>
            <a:chExt cx="928694" cy="928694"/>
          </a:xfrm>
        </p:grpSpPr>
        <p:sp>
          <p:nvSpPr>
            <p:cNvPr id="19" name="椭圆 18"/>
            <p:cNvSpPr/>
            <p:nvPr/>
          </p:nvSpPr>
          <p:spPr>
            <a:xfrm>
              <a:off x="285720" y="2786058"/>
              <a:ext cx="928694" cy="9286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57059" y="3286124"/>
              <a:ext cx="584388" cy="3360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开发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16165" y="2928934"/>
              <a:ext cx="483935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2" name="组合 77"/>
          <p:cNvGrpSpPr/>
          <p:nvPr/>
        </p:nvGrpSpPr>
        <p:grpSpPr>
          <a:xfrm>
            <a:off x="100081" y="3514500"/>
            <a:ext cx="1396536" cy="923912"/>
            <a:chOff x="5860660" y="3357562"/>
            <a:chExt cx="1593257" cy="1054056"/>
          </a:xfrm>
        </p:grpSpPr>
        <p:sp>
          <p:nvSpPr>
            <p:cNvPr id="23" name="椭圆 22"/>
            <p:cNvSpPr/>
            <p:nvPr/>
          </p:nvSpPr>
          <p:spPr>
            <a:xfrm>
              <a:off x="6173370" y="3357562"/>
              <a:ext cx="928694" cy="9286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860660" y="3884922"/>
              <a:ext cx="1593257" cy="526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技术设计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接口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&amp;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数据库）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429388" y="3474302"/>
              <a:ext cx="428628" cy="454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6" name="组合 76"/>
          <p:cNvGrpSpPr/>
          <p:nvPr/>
        </p:nvGrpSpPr>
        <p:grpSpPr>
          <a:xfrm>
            <a:off x="337905" y="5674910"/>
            <a:ext cx="840091" cy="814028"/>
            <a:chOff x="4327952" y="3634741"/>
            <a:chExt cx="958428" cy="928694"/>
          </a:xfrm>
        </p:grpSpPr>
        <p:sp>
          <p:nvSpPr>
            <p:cNvPr id="27" name="椭圆 26"/>
            <p:cNvSpPr/>
            <p:nvPr/>
          </p:nvSpPr>
          <p:spPr>
            <a:xfrm>
              <a:off x="4357686" y="3634741"/>
              <a:ext cx="928694" cy="9286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327952" y="4143380"/>
              <a:ext cx="750541" cy="3511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测试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572000" y="3786190"/>
              <a:ext cx="500066" cy="419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0" name="组合 83"/>
          <p:cNvGrpSpPr/>
          <p:nvPr/>
        </p:nvGrpSpPr>
        <p:grpSpPr>
          <a:xfrm>
            <a:off x="337905" y="2420889"/>
            <a:ext cx="870679" cy="799105"/>
            <a:chOff x="308379" y="4429132"/>
            <a:chExt cx="935769" cy="936921"/>
          </a:xfrm>
        </p:grpSpPr>
        <p:sp>
          <p:nvSpPr>
            <p:cNvPr id="31" name="椭圆 30"/>
            <p:cNvSpPr/>
            <p:nvPr/>
          </p:nvSpPr>
          <p:spPr>
            <a:xfrm>
              <a:off x="315454" y="4429132"/>
              <a:ext cx="928694" cy="9286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08379" y="5005196"/>
              <a:ext cx="842814" cy="3608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en-US" altLang="zh-CN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UI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设计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Picture 1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9768" y="4580581"/>
              <a:ext cx="428628" cy="491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4" name="圆角矩形 33"/>
          <p:cNvSpPr/>
          <p:nvPr/>
        </p:nvSpPr>
        <p:spPr>
          <a:xfrm>
            <a:off x="7185249" y="5661248"/>
            <a:ext cx="2520279" cy="50405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216696" y="83671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5.23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36776" y="184482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5.31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20952" y="299695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6.7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48944" y="407707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6.8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13240" y="530120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6.29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7456" y="5229200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7.7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17</Words>
  <Application>Microsoft Office PowerPoint</Application>
  <PresentationFormat>A4 纸张(210x297 毫米)</PresentationFormat>
  <Paragraphs>14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微软雅黑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huaqing</dc:creator>
  <cp:lastModifiedBy>Zhuowei Jiang</cp:lastModifiedBy>
  <cp:revision>4</cp:revision>
  <dcterms:created xsi:type="dcterms:W3CDTF">2017-01-13T09:05:45Z</dcterms:created>
  <dcterms:modified xsi:type="dcterms:W3CDTF">2017-05-18T02:59:46Z</dcterms:modified>
</cp:coreProperties>
</file>