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0:57:08.718" idx="1">
    <p:pos x="10" y="10"/>
    <p:text>uses regular auto deduction rules(auto const, auto&amp;, auto&amp;&amp;)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0:57:08.718" idx="1">
    <p:pos x="10" y="10"/>
    <p:text>uses regular auto deduction rules(auto const, auto&amp;, auto&amp;&amp;)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1:56:52.913" idx="2">
    <p:pos x="10" y="10"/>
    <p:text>/*	Lecturer's comment!
	 *	if this condition is not true,
	 *	statement needs to parse, but not instantiated.
	 *
	 *	When you're on the last element here,
	 *		but there's no function overload
	 *		that matches over here is fine
	 *		because this was never instantiated.
	 *
	 *	Now if you didn't have the if constexpr here,
	 *		you would be trying to call print
	 *		with zero arguments
	 *		when this parameter pack is empty,
	 *		so you get a compiler error.
	 *	But with if constexpr,
	 *		you don't get the compiler error,
	 *		you just never instantiate.
	 */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5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1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2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1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1A39-D3CD-4F4C-B0D9-CFEFAA677926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Exploring C++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Sinil.gang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CS225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If </a:t>
            </a:r>
            <a:r>
              <a:rPr lang="en-US" altLang="ko-KR" dirty="0" err="1" smtClean="0"/>
              <a:t>constexpr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68" y="847896"/>
            <a:ext cx="8616464" cy="60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-27875"/>
            <a:ext cx="10751128" cy="69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43" y="-1"/>
            <a:ext cx="1056631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3" y="-7741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Auto multiple initializer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2" y="1036219"/>
            <a:ext cx="5784043" cy="2387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3" y="4001293"/>
            <a:ext cx="11363566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" y="1214002"/>
            <a:ext cx="12183800" cy="41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Usage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 real life..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150"/>
            <a:ext cx="12192000" cy="50083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268153" y="4409747"/>
            <a:ext cx="94314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3" y="-7741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Auto multiple initializer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446"/>
            <a:ext cx="12192000" cy="5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33" y="-8428"/>
            <a:ext cx="5530734" cy="68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Lecturer’s </a:t>
            </a:r>
            <a:br>
              <a:rPr lang="en-US" altLang="ko-KR" dirty="0" smtClean="0"/>
            </a:br>
            <a:r>
              <a:rPr lang="en-US" altLang="ko-KR" dirty="0" smtClean="0"/>
              <a:t>Recommend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3086894"/>
            <a:ext cx="2495550" cy="1828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0"/>
            <a:ext cx="8124825" cy="6896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4" y="2409825"/>
            <a:ext cx="3248025" cy="207645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20849" y="1972470"/>
            <a:ext cx="7305675" cy="4708465"/>
            <a:chOff x="4720849" y="1972470"/>
            <a:chExt cx="7305675" cy="4708465"/>
          </a:xfrm>
        </p:grpSpPr>
        <p:grpSp>
          <p:nvGrpSpPr>
            <p:cNvPr id="10" name="그룹 9"/>
            <p:cNvGrpSpPr/>
            <p:nvPr/>
          </p:nvGrpSpPr>
          <p:grpSpPr>
            <a:xfrm>
              <a:off x="4720849" y="1972470"/>
              <a:ext cx="7305675" cy="4708465"/>
              <a:chOff x="4720849" y="1972470"/>
              <a:chExt cx="7305675" cy="470846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0849" y="3737710"/>
                <a:ext cx="7305675" cy="2943225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199732" y="2185406"/>
                <a:ext cx="1593982" cy="1168109"/>
              </a:xfrm>
              <a:prstGeom prst="rect">
                <a:avLst/>
              </a:prstGeom>
            </p:spPr>
          </p:pic>
        </p:grpSp>
        <p:sp>
          <p:nvSpPr>
            <p:cNvPr id="11" name="타원 10"/>
            <p:cNvSpPr/>
            <p:nvPr/>
          </p:nvSpPr>
          <p:spPr>
            <a:xfrm>
              <a:off x="4720849" y="3737710"/>
              <a:ext cx="250162" cy="5100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20849" y="6170841"/>
              <a:ext cx="250162" cy="5100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36" y="0"/>
            <a:ext cx="8357064" cy="685378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Lecturer’s </a:t>
            </a:r>
            <a:br>
              <a:rPr lang="en-US" altLang="ko-KR" dirty="0" smtClean="0"/>
            </a:br>
            <a:r>
              <a:rPr lang="en-US" altLang="ko-KR" dirty="0" smtClean="0"/>
              <a:t>Recommend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463935" y="2605885"/>
            <a:ext cx="6242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 real life..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150"/>
            <a:ext cx="12192000" cy="49892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168400" y="3877733"/>
            <a:ext cx="10862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25600" y="4207933"/>
            <a:ext cx="2709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25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Exploring C++</vt:lpstr>
      <vt:lpstr>Auto multiple initializer</vt:lpstr>
      <vt:lpstr>PowerPoint 프레젠테이션</vt:lpstr>
      <vt:lpstr>Usage                    </vt:lpstr>
      <vt:lpstr>Auto multiple initializer</vt:lpstr>
      <vt:lpstr>Scope</vt:lpstr>
      <vt:lpstr>Lecturer’s  Recommend</vt:lpstr>
      <vt:lpstr>Lecturer’s  Recommend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C++</dc:title>
  <dc:creator>Windows 사용자</dc:creator>
  <cp:lastModifiedBy>Windows 사용자</cp:lastModifiedBy>
  <cp:revision>13</cp:revision>
  <dcterms:created xsi:type="dcterms:W3CDTF">2019-12-04T11:52:41Z</dcterms:created>
  <dcterms:modified xsi:type="dcterms:W3CDTF">2019-12-04T16:37:13Z</dcterms:modified>
</cp:coreProperties>
</file>