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8" r:id="rId10"/>
    <p:sldId id="270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>
      <p:cViewPr>
        <p:scale>
          <a:sx n="75" d="100"/>
          <a:sy n="75" d="100"/>
        </p:scale>
        <p:origin x="-1236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A18D-28A2-45A4-B667-ED9040AE343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8121A-05A2-469D-AE46-F8C6FE3DB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7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121A-05A2-469D-AE46-F8C6FE3DBE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40B35-82B2-4C27-AABD-293B2BBB1BF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F99699-8528-4759-A348-202AC64F0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3284984"/>
            <a:ext cx="5637010" cy="208823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2" action="ppaction://hlinksldjump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2" action="ppaction://hlinksldjump"/>
              </a:rPr>
              <a:t>、简单选择排序</a:t>
            </a:r>
            <a:endParaRPr lang="en-US" altLang="zh-CN" b="1" dirty="0" smtClean="0">
              <a:solidFill>
                <a:srgbClr val="FFC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3" action="ppaction://hlinksldjump"/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3" action="ppaction://hlinksldjump"/>
              </a:rPr>
              <a:t>、堆排序</a:t>
            </a:r>
            <a:endParaRPr lang="en-US" altLang="zh-CN" b="1" dirty="0" smtClean="0">
              <a:solidFill>
                <a:srgbClr val="FFC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4" action="ppaction://hlinksldjump"/>
              </a:rPr>
              <a:t>3</a:t>
            </a:r>
            <a:r>
              <a:rPr lang="zh-CN" altLang="en-US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4" action="ppaction://hlinksldjump"/>
              </a:rPr>
              <a:t>、归并排序</a:t>
            </a:r>
            <a:endParaRPr lang="en-US" altLang="zh-CN" b="1" dirty="0" smtClean="0">
              <a:solidFill>
                <a:srgbClr val="FFC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4" action="ppaction://hlinksldjump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4" action="ppaction://hlinksldjump"/>
              </a:rPr>
              <a:t>、</a:t>
            </a:r>
            <a:r>
              <a:rPr lang="zh-CN" altLang="en-US" b="1" smtClean="0">
                <a:solidFill>
                  <a:srgbClr val="FFC000"/>
                </a:solidFill>
                <a:latin typeface="华文仿宋" pitchFamily="2" charset="-122"/>
                <a:ea typeface="华文仿宋" pitchFamily="2" charset="-122"/>
                <a:hlinkClick r:id="rId4" action="ppaction://hlinksldjump"/>
              </a:rPr>
              <a:t>基数排序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7175351" cy="1793167"/>
          </a:xfrm>
        </p:spPr>
        <p:txBody>
          <a:bodyPr/>
          <a:lstStyle/>
          <a:p>
            <a:r>
              <a:rPr lang="zh-CN" altLang="en-US" sz="6000" dirty="0" smtClean="0">
                <a:latin typeface="华文仿宋" pitchFamily="2" charset="-122"/>
                <a:ea typeface="华文仿宋" pitchFamily="2" charset="-122"/>
              </a:rPr>
              <a:t>排序算法</a:t>
            </a:r>
            <a:endParaRPr lang="zh-CN" altLang="en-US" sz="60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以最后一步为例，详细说明</a:t>
            </a:r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175351" cy="504055"/>
          </a:xfrm>
        </p:spPr>
        <p:txBody>
          <a:bodyPr/>
          <a:lstStyle/>
          <a:p>
            <a:r>
              <a:rPr lang="zh-CN" altLang="en-US" sz="2200" dirty="0" smtClean="0">
                <a:latin typeface="华文仿宋" pitchFamily="2" charset="-122"/>
                <a:ea typeface="华文仿宋" pitchFamily="2" charset="-122"/>
              </a:rPr>
              <a:t>归并排序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nlogn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2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6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704856" cy="518457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思想步骤：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从最低位到最高位依次进行桶排序。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例：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179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208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306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93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859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984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271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33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、个位排序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				2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、十位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836713"/>
            <a:ext cx="7175351" cy="504055"/>
          </a:xfrm>
        </p:spPr>
        <p:txBody>
          <a:bodyPr/>
          <a:lstStyle/>
          <a:p>
            <a:r>
              <a:rPr lang="zh-CN" altLang="en-US" sz="2200" dirty="0" smtClean="0">
                <a:latin typeface="华文仿宋" pitchFamily="2" charset="-122"/>
                <a:ea typeface="华文仿宋" pitchFamily="2" charset="-122"/>
              </a:rPr>
              <a:t>基数排序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O(n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*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2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" y="2852936"/>
            <a:ext cx="4972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7500"/>
            <a:ext cx="5000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704856" cy="5184576"/>
          </a:xfrm>
        </p:spPr>
        <p:txBody>
          <a:bodyPr>
            <a:normAutofit/>
          </a:bodyPr>
          <a:lstStyle/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836713"/>
            <a:ext cx="7175351" cy="504055"/>
          </a:xfrm>
        </p:spPr>
        <p:txBody>
          <a:bodyPr/>
          <a:lstStyle/>
          <a:p>
            <a:r>
              <a:rPr lang="zh-CN" altLang="en-US" sz="2200" dirty="0" smtClean="0">
                <a:latin typeface="华文仿宋" pitchFamily="2" charset="-122"/>
                <a:ea typeface="华文仿宋" pitchFamily="2" charset="-122"/>
              </a:rPr>
              <a:t>基数排序</a:t>
            </a:r>
            <a:endParaRPr lang="zh-CN" altLang="en-US" sz="22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9244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96731"/>
              </p:ext>
            </p:extLst>
          </p:nvPr>
        </p:nvGraphicFramePr>
        <p:xfrm>
          <a:off x="1403648" y="836712"/>
          <a:ext cx="6096000" cy="363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排序算法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平均时间复杂度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稳定性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冒泡排序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O(n^2)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快速排序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</a:t>
                      </a:r>
                      <a:r>
                        <a:rPr lang="en-US" altLang="zh-CN" dirty="0" err="1" smtClean="0">
                          <a:latin typeface="华文楷体" pitchFamily="2" charset="-122"/>
                          <a:ea typeface="华文楷体" pitchFamily="2" charset="-122"/>
                        </a:rPr>
                        <a:t>nlogn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不稳定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插入排序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O(n^2)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希尔排序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</a:t>
                      </a:r>
                      <a:r>
                        <a:rPr lang="en-US" altLang="zh-CN" dirty="0" err="1" smtClean="0">
                          <a:latin typeface="华文楷体" pitchFamily="2" charset="-122"/>
                          <a:ea typeface="华文楷体" pitchFamily="2" charset="-122"/>
                        </a:rPr>
                        <a:t>nlogn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不稳定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简单选择排序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O(n^2)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不稳定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堆排序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</a:t>
                      </a:r>
                      <a:r>
                        <a:rPr lang="en-US" altLang="zh-CN" dirty="0" err="1" smtClean="0">
                          <a:latin typeface="华文楷体" pitchFamily="2" charset="-122"/>
                          <a:ea typeface="华文楷体" pitchFamily="2" charset="-122"/>
                        </a:rPr>
                        <a:t>nlogn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不稳定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归并排序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</a:t>
                      </a:r>
                      <a:r>
                        <a:rPr lang="en-US" altLang="zh-CN" dirty="0" err="1" smtClean="0">
                          <a:latin typeface="华文楷体" pitchFamily="2" charset="-122"/>
                          <a:ea typeface="华文楷体" pitchFamily="2" charset="-122"/>
                        </a:rPr>
                        <a:t>nlogn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基数排序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O(n*m)</a:t>
                      </a:r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；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n:</a:t>
                      </a:r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位数；</a:t>
                      </a:r>
                      <a:r>
                        <a:rPr lang="en-US" altLang="zh-CN" dirty="0" smtClean="0"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个数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楷体" pitchFamily="2" charset="-122"/>
                          <a:ea typeface="华文楷体" pitchFamily="2" charset="-122"/>
                        </a:rPr>
                        <a:t>稳定</a:t>
                      </a:r>
                      <a:endParaRPr lang="zh-CN" altLang="en-US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704856" cy="5040560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思想步骤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、从待排序序列中找到最小的元素；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、如果最小元素不是待排序序列的第一个元素，将其和第一个元素互换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；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、从余下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的元素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中，找出关键字最小的元素，重复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(1)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、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(2)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步，直到排序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结束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。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例：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第一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趟排序后：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第二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趟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排序后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 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第三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趟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排序后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第四趟排序后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18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第五趟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排序后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18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45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第六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趟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排序后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18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46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58, {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第七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趟排序后：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18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46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58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62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结果：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{10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18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45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46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58 </a:t>
            </a:r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62 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90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}</a:t>
            </a:r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836713"/>
            <a:ext cx="7175351" cy="576063"/>
          </a:xfrm>
        </p:spPr>
        <p:txBody>
          <a:bodyPr/>
          <a:lstStyle/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简单选择排序（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O(n^2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6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704856" cy="504056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堆：具有某些性质的完全二叉树结构；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大顶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堆：每个结点的值都大于或等于其左右孩子结点的值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	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[i] &gt;=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[2i+1] &amp;&amp;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[i] &gt;=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[2i+2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]</a:t>
            </a: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		</a:t>
            </a: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836713"/>
            <a:ext cx="7175351" cy="504055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堆排序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nlogn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68863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0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704856" cy="612068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仿宋" pitchFamily="2" charset="-122"/>
                <a:ea typeface="华文仿宋" pitchFamily="2" charset="-122"/>
              </a:rPr>
              <a:t>小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顶堆：每个结点的值都小于或等于其左右孩子结点的值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	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[i] &lt;=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[2i+1] &amp;&amp;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[i] &lt;= </a:t>
            </a:r>
            <a:r>
              <a:rPr lang="en-US" altLang="zh-CN" sz="1800" dirty="0" err="1">
                <a:latin typeface="华文仿宋" pitchFamily="2" charset="-122"/>
                <a:ea typeface="华文仿宋" pitchFamily="2" charset="-122"/>
              </a:rPr>
              <a:t>arr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[2i+2] 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47260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0"/>
            <a:ext cx="8784976" cy="6858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堆排序的思想（大顶堆升序为例）：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、首先将无序序列构建成大顶堆，堆顶元素即为最大值；</a:t>
            </a:r>
            <a:endParaRPr lang="en-US" altLang="zh-CN" sz="1800" dirty="0" smtClean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、将堆顶元素与末尾元素交换，此时最大值排在数组末尾；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、重复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，直到序列有序。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示例：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{46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62}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66911"/>
            <a:ext cx="31813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38336"/>
            <a:ext cx="3162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66911"/>
            <a:ext cx="3162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12768"/>
            <a:ext cx="31623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12768"/>
            <a:ext cx="31527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60393"/>
            <a:ext cx="31337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0"/>
            <a:ext cx="8784976" cy="6858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堆排序的思想（大顶堆升序为例）：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、首先将无序序列构建成大顶堆，堆顶元素即为最大值；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、将堆顶元素与末尾元素交换，此时最大值排在数组末尾；</a:t>
            </a:r>
            <a:endParaRPr lang="en-US" altLang="zh-CN" sz="1800" dirty="0" smtClean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、重复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，直到序列有序。</a:t>
            </a:r>
            <a:endParaRPr lang="en-US" altLang="zh-CN" sz="1800" dirty="0" smtClean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示例：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{46,58,15,45,90,18,10,62}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31337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31242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44823"/>
            <a:ext cx="31432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" y="4395890"/>
            <a:ext cx="31337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10075"/>
            <a:ext cx="32004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63" y="4429124"/>
            <a:ext cx="31337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1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0"/>
            <a:ext cx="8784976" cy="6858000"/>
          </a:xfrm>
        </p:spPr>
        <p:txBody>
          <a:bodyPr>
            <a:normAutofit/>
          </a:bodyPr>
          <a:lstStyle/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62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2" y="0"/>
            <a:ext cx="31432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2"/>
            <a:ext cx="31146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627387"/>
            <a:ext cx="31432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87" y="2598812"/>
            <a:ext cx="31337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98" y="2598812"/>
            <a:ext cx="31337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75" y="5229200"/>
            <a:ext cx="31242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2" y="5229200"/>
            <a:ext cx="3133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48" y="5210150"/>
            <a:ext cx="31146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92" y="5195862"/>
            <a:ext cx="31337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思想步骤（分治法：将原问题分解成多个子问题递归求解，然后再将多个子问题的解合并为原问题的解。）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“分而治之”：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、分：用递归的方式将序列分为长度为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的子序列；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、治：将两个已经有序的子序列合并为一个有序的序列。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例：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175351" cy="504055"/>
          </a:xfrm>
        </p:spPr>
        <p:txBody>
          <a:bodyPr/>
          <a:lstStyle/>
          <a:p>
            <a:r>
              <a:rPr lang="zh-CN" altLang="en-US" sz="2200" dirty="0" smtClean="0">
                <a:latin typeface="华文仿宋" pitchFamily="2" charset="-122"/>
                <a:ea typeface="华文仿宋" pitchFamily="2" charset="-122"/>
              </a:rPr>
              <a:t>归并排序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nlogn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2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38016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思想步骤（分治法：将原问题分解成多个子问题递归求解，然后再将多个子问题的解合并为原问题的解。）</a:t>
            </a:r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“分而治之”：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、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分：用递归的方式将序列分为长度为</a:t>
            </a:r>
            <a:r>
              <a:rPr lang="en-US" altLang="zh-CN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lang="zh-CN" altLang="en-US" sz="18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的子序列；</a:t>
            </a:r>
            <a:r>
              <a:rPr lang="en-US" altLang="zh-CN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、治：将两个已经有序的子序列合并为一个有序的序列。</a:t>
            </a:r>
            <a:endParaRPr lang="en-US" altLang="zh-CN" sz="1800" dirty="0" smtClean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例：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{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46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58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45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90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18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10</a:t>
            </a:r>
            <a:r>
              <a:rPr lang="zh-CN" altLang="en-US" sz="18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dirty="0" smtClean="0">
                <a:latin typeface="华文仿宋" pitchFamily="2" charset="-122"/>
                <a:ea typeface="华文仿宋" pitchFamily="2" charset="-122"/>
              </a:rPr>
              <a:t>62</a:t>
            </a:r>
            <a:r>
              <a:rPr lang="en-US" altLang="zh-CN" sz="1800" dirty="0">
                <a:latin typeface="华文仿宋" pitchFamily="2" charset="-122"/>
                <a:ea typeface="华文仿宋" pitchFamily="2" charset="-122"/>
              </a:rPr>
              <a:t>}</a:t>
            </a:r>
          </a:p>
          <a:p>
            <a:endParaRPr lang="en-US" altLang="zh-CN" sz="18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175351" cy="504055"/>
          </a:xfrm>
        </p:spPr>
        <p:txBody>
          <a:bodyPr/>
          <a:lstStyle/>
          <a:p>
            <a:r>
              <a:rPr lang="zh-CN" altLang="en-US" sz="2200" dirty="0" smtClean="0">
                <a:latin typeface="华文仿宋" pitchFamily="2" charset="-122"/>
                <a:ea typeface="华文仿宋" pitchFamily="2" charset="-122"/>
              </a:rPr>
              <a:t>归并排序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nlogn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200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068960"/>
            <a:ext cx="61341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2217</TotalTime>
  <Words>826</Words>
  <Application>Microsoft Office PowerPoint</Application>
  <PresentationFormat>全屏显示(4:3)</PresentationFormat>
  <Paragraphs>107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气流</vt:lpstr>
      <vt:lpstr>排序算法</vt:lpstr>
      <vt:lpstr>简单选择排序（时间复杂度O(n^2)）</vt:lpstr>
      <vt:lpstr>堆排序（时间复杂度O(nlogn)）</vt:lpstr>
      <vt:lpstr>PowerPoint 演示文稿</vt:lpstr>
      <vt:lpstr>PowerPoint 演示文稿</vt:lpstr>
      <vt:lpstr>PowerPoint 演示文稿</vt:lpstr>
      <vt:lpstr>PowerPoint 演示文稿</vt:lpstr>
      <vt:lpstr>归并排序（时间复杂度O(nlogn)）</vt:lpstr>
      <vt:lpstr>归并排序（时间复杂度O(nlogn)）</vt:lpstr>
      <vt:lpstr>归并排序（时间复杂度O(nlogn)）</vt:lpstr>
      <vt:lpstr>基数排序（时间复杂度O(n * m)）</vt:lpstr>
      <vt:lpstr>基数排序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dreamsummit</dc:creator>
  <cp:lastModifiedBy>dreamsummit</cp:lastModifiedBy>
  <cp:revision>186</cp:revision>
  <dcterms:created xsi:type="dcterms:W3CDTF">2018-11-08T01:14:53Z</dcterms:created>
  <dcterms:modified xsi:type="dcterms:W3CDTF">2018-11-22T03:19:58Z</dcterms:modified>
</cp:coreProperties>
</file>