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6" r:id="rId2"/>
    <p:sldMasterId id="2147483687" r:id="rId3"/>
    <p:sldMasterId id="2147483688" r:id="rId4"/>
  </p:sldMasterIdLst>
  <p:notesMasterIdLst>
    <p:notesMasterId r:id="rId6"/>
  </p:notesMasterIdLst>
  <p:sldIdLst>
    <p:sldId id="260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Dosis" panose="020B0604020202020204" charset="0"/>
      <p:regular r:id="rId11"/>
      <p:bold r:id="rId12"/>
    </p:embeddedFont>
    <p:embeddedFont>
      <p:font typeface="Rubik" panose="020B0604020202020204" charset="-79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Dosis"/>
              <a:buNone/>
              <a:defRPr sz="4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2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3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4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ופית כותרת">
  <p:cSld name="שקופית כותרת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22" name="Google Shape;122;p16"/>
          <p:cNvCxnSpPr/>
          <p:nvPr/>
        </p:nvCxnSpPr>
        <p:spPr>
          <a:xfrm rot="10800000" flipH="1">
            <a:off x="0" y="0"/>
            <a:ext cx="6030686" cy="300445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" name="Google Shape;123;p16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16"/>
          <p:cNvSpPr txBox="1"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Dosis"/>
              <a:buNone/>
              <a:defRPr sz="4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cxnSp>
        <p:nvCxnSpPr>
          <p:cNvPr id="126" name="Google Shape;126;p16"/>
          <p:cNvCxnSpPr/>
          <p:nvPr/>
        </p:nvCxnSpPr>
        <p:spPr>
          <a:xfrm rot="10800000" flipH="1">
            <a:off x="-17837" y="4700016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7" name="Google Shape;12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02508" y="5753885"/>
            <a:ext cx="1029152" cy="967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מקטע עליונה">
  <p:cSld name="כותרת מקטע עליונה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Dosis"/>
              <a:buNone/>
              <a:defRPr sz="4000"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C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C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C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C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C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C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C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C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C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C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C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C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>
  <p:cSld name="כותרת ותוכן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Dosis"/>
              <a:buNone/>
              <a:defRPr sz="44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ני תכנים">
  <p:cSld name="שני תכנים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19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8" name="Google Shape;138;p19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39" name="Google Shape;139;p19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cxnSp>
          <p:nvCxnSpPr>
            <p:cNvPr id="140" name="Google Shape;140;p19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" name="Google Shape;141;p19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sp>
        <p:nvSpPr>
          <p:cNvPr id="142" name="Google Shape;142;p19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43" name="Google Shape;143;p19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Dosis"/>
              <a:buNone/>
              <a:defRPr sz="44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02508" y="5753885"/>
            <a:ext cx="1029152" cy="967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השוואה">
  <p:cSld name="השוואה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20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1" name="Google Shape;151;p20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52" name="Google Shape;152;p2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cxnSp>
          <p:nvCxnSpPr>
            <p:cNvPr id="153" name="Google Shape;153;p2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4" name="Google Shape;154;p2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sp>
        <p:nvSpPr>
          <p:cNvPr id="155" name="Google Shape;155;p20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Dosis"/>
              <a:buNone/>
              <a:defRPr sz="44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3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4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02508" y="5753885"/>
            <a:ext cx="1029152" cy="967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וכן עם כיתוב">
  <p:cSld name="תוכן עם כיתוב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66" name="Google Shape;166;p21"/>
          <p:cNvCxnSpPr/>
          <p:nvPr/>
        </p:nvCxnSpPr>
        <p:spPr>
          <a:xfrm rot="10800000" flipH="1">
            <a:off x="0" y="0"/>
            <a:ext cx="6030686" cy="300445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7" name="Google Shape;167;p21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8" name="Google Shape;168;p21"/>
          <p:cNvSpPr txBox="1">
            <a:spLocks noGrp="1"/>
          </p:cNvSpPr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sz="4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21"/>
          <p:cNvCxnSpPr/>
          <p:nvPr/>
        </p:nvCxnSpPr>
        <p:spPr>
          <a:xfrm rot="10800000" flipH="1">
            <a:off x="-17837" y="4700016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2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pic>
        <p:nvPicPr>
          <p:cNvPr id="172" name="Google Shape;172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02508" y="5753885"/>
            <a:ext cx="1029152" cy="967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מונה עם כיתוב">
  <p:cSld name="תמונה עם כיתוב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75" name="Google Shape;175;p22"/>
          <p:cNvCxnSpPr/>
          <p:nvPr/>
        </p:nvCxnSpPr>
        <p:spPr>
          <a:xfrm rot="10800000" flipH="1">
            <a:off x="0" y="0"/>
            <a:ext cx="6030686" cy="300445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6" name="Google Shape;176;p22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22"/>
          <p:cNvSpPr txBox="1">
            <a:spLocks noGrp="1"/>
          </p:cNvSpPr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sz="4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8" name="Google Shape;178;p22"/>
          <p:cNvCxnSpPr/>
          <p:nvPr/>
        </p:nvCxnSpPr>
        <p:spPr>
          <a:xfrm rot="10800000" flipH="1">
            <a:off x="-17837" y="4700016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>
            <a:spLocks noGrp="1"/>
          </p:cNvSpPr>
          <p:nvPr>
            <p:ph type="pic" idx="2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  <a:noFill/>
          <a:ln>
            <a:noFill/>
          </a:ln>
        </p:spPr>
      </p:sp>
      <p:pic>
        <p:nvPicPr>
          <p:cNvPr id="181" name="Google Shape;181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02508" y="5753885"/>
            <a:ext cx="1029152" cy="967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ריק">
  <p:cSld name="ריק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3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84" name="Google Shape;184;p23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cxnSp>
          <p:nvCxnSpPr>
            <p:cNvPr id="185" name="Google Shape;185;p23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6" name="Google Shape;186;p23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sp>
        <p:nvSpPr>
          <p:cNvPr id="187" name="Google Shape;187;p23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8" name="Google Shape;188;p23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02508" y="5753885"/>
            <a:ext cx="1029152" cy="967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בלבד">
  <p:cSld name="כותרת בלבד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4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93" name="Google Shape;193;p24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cxnSp>
          <p:nvCxnSpPr>
            <p:cNvPr id="194" name="Google Shape;194;p24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5" name="Google Shape;195;p24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sp>
        <p:nvSpPr>
          <p:cNvPr id="196" name="Google Shape;196;p24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Dosis"/>
              <a:buNone/>
              <a:defRPr sz="44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02508" y="5753885"/>
            <a:ext cx="1029152" cy="967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Image">
  <p:cSld name="Title Slide with Imag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>
            <a:spLocks noGrp="1"/>
          </p:cNvSpPr>
          <p:nvPr>
            <p:ph type="pic" idx="2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Dosis"/>
              <a:buNone/>
              <a:defRPr sz="4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פריסה מותאמת אישית">
  <p:cSld name="פריסה מותאמת אישית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02508" y="5753885"/>
            <a:ext cx="1029152" cy="967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כותרת בלבד">
  <p:cSld name="1_כותרת בלבד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/>
          <p:nvPr/>
        </p:nvSpPr>
        <p:spPr>
          <a:xfrm>
            <a:off x="22546" y="573627"/>
            <a:ext cx="9042626" cy="1229047"/>
          </a:xfrm>
          <a:prstGeom prst="rect">
            <a:avLst/>
          </a:prstGeom>
          <a:solidFill>
            <a:srgbClr val="0086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6" name="Google Shape;206;p26"/>
          <p:cNvSpPr/>
          <p:nvPr/>
        </p:nvSpPr>
        <p:spPr>
          <a:xfrm>
            <a:off x="3517" y="576332"/>
            <a:ext cx="1002323" cy="1215617"/>
          </a:xfrm>
          <a:prstGeom prst="rect">
            <a:avLst/>
          </a:prstGeom>
          <a:solidFill>
            <a:srgbClr val="1423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7" name="Google Shape;207;p26"/>
          <p:cNvSpPr/>
          <p:nvPr/>
        </p:nvSpPr>
        <p:spPr>
          <a:xfrm>
            <a:off x="0" y="6555036"/>
            <a:ext cx="12192000" cy="302964"/>
          </a:xfrm>
          <a:prstGeom prst="rect">
            <a:avLst/>
          </a:prstGeom>
          <a:solidFill>
            <a:srgbClr val="1423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08" name="Google Shape;208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02592" y="5672131"/>
            <a:ext cx="896251" cy="842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438" y="5357828"/>
            <a:ext cx="1166198" cy="1326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9"/>
          <p:cNvSpPr/>
          <p:nvPr/>
        </p:nvSpPr>
        <p:spPr>
          <a:xfrm>
            <a:off x="11240655" y="2445472"/>
            <a:ext cx="323273" cy="300213"/>
          </a:xfrm>
          <a:prstGeom prst="ellipse">
            <a:avLst/>
          </a:prstGeom>
          <a:solidFill>
            <a:srgbClr val="33FFFF"/>
          </a:solidFill>
          <a:ln w="12700" cap="flat" cmpd="sng">
            <a:solidFill>
              <a:srgbClr val="33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9"/>
          <p:cNvSpPr/>
          <p:nvPr/>
        </p:nvSpPr>
        <p:spPr>
          <a:xfrm>
            <a:off x="11240655" y="3558309"/>
            <a:ext cx="323273" cy="300213"/>
          </a:xfrm>
          <a:prstGeom prst="ellipse">
            <a:avLst/>
          </a:prstGeom>
          <a:solidFill>
            <a:srgbClr val="33FFFF"/>
          </a:solidFill>
          <a:ln w="12700" cap="flat" cmpd="sng">
            <a:solidFill>
              <a:srgbClr val="33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9"/>
          <p:cNvSpPr/>
          <p:nvPr/>
        </p:nvSpPr>
        <p:spPr>
          <a:xfrm>
            <a:off x="11296073" y="4687423"/>
            <a:ext cx="323273" cy="300213"/>
          </a:xfrm>
          <a:prstGeom prst="ellipse">
            <a:avLst/>
          </a:prstGeom>
          <a:solidFill>
            <a:srgbClr val="33FFFF"/>
          </a:solidFill>
          <a:ln w="12700" cap="flat" cmpd="sng">
            <a:solidFill>
              <a:srgbClr val="33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438" y="5357828"/>
            <a:ext cx="1166198" cy="1326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3" name="Google Shape;253;p4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4" name="Google Shape;254;p4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5" name="Google Shape;255;p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ith Image">
  <p:cSld name="Section Header with Imag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1" name="Google Shape;31;p8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32" name="Google Shape;32;p8"/>
          <p:cNvCxnSpPr/>
          <p:nvPr/>
        </p:nvCxnSpPr>
        <p:spPr>
          <a:xfrm rot="10800000" flipH="1">
            <a:off x="0" y="1010090"/>
            <a:ext cx="1785257" cy="90750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Dosis"/>
              <a:buNone/>
              <a:defRPr sz="4000"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C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C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C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C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C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C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C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C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C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C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C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C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cxnSp>
        <p:nvCxnSpPr>
          <p:cNvPr id="35" name="Google Shape;35;p8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" name="Google Shape;36;p8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37" name="Google Shape;37;p8"/>
          <p:cNvCxnSpPr/>
          <p:nvPr/>
        </p:nvCxnSpPr>
        <p:spPr>
          <a:xfrm rot="10800000" flipH="1">
            <a:off x="0" y="408562"/>
            <a:ext cx="6595353" cy="3403148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8"/>
          <p:cNvSpPr>
            <a:spLocks noGrp="1"/>
          </p:cNvSpPr>
          <p:nvPr>
            <p:ph type="pic" idx="2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9" name="Google Shape;39;p8"/>
          <p:cNvCxnSpPr/>
          <p:nvPr/>
        </p:nvCxnSpPr>
        <p:spPr>
          <a:xfrm rot="10800000" flipH="1">
            <a:off x="-17837" y="5266944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" name="Google Shape;40;p8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01">
  <p:cSld name="Text Layout 0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4" name="Google Shape;44;p9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45" name="Google Shape;45;p9"/>
          <p:cNvCxnSpPr/>
          <p:nvPr/>
        </p:nvCxnSpPr>
        <p:spPr>
          <a:xfrm rot="10800000" flipH="1">
            <a:off x="6375400" y="5047077"/>
            <a:ext cx="1524574" cy="1803400"/>
          </a:xfrm>
          <a:prstGeom prst="straightConnector1">
            <a:avLst/>
          </a:prstGeom>
          <a:noFill/>
          <a:ln w="9525" cap="flat" cmpd="sng">
            <a:solidFill>
              <a:srgbClr val="EAB2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Dosis"/>
              <a:buNone/>
              <a:defRPr sz="44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>
            <a:spLocks noGrp="1"/>
          </p:cNvSpPr>
          <p:nvPr>
            <p:ph type="pic" idx="3"/>
          </p:nvPr>
        </p:nvSpPr>
        <p:spPr>
          <a:xfrm>
            <a:off x="6604000" y="0"/>
            <a:ext cx="5588000" cy="687224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02508" y="5753885"/>
            <a:ext cx="1029152" cy="967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02">
  <p:cSld name="Text Layout 0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4" name="Google Shape;54;p10"/>
          <p:cNvSpPr>
            <a:spLocks noGrp="1"/>
          </p:cNvSpPr>
          <p:nvPr>
            <p:ph type="pic" idx="2"/>
          </p:nvPr>
        </p:nvSpPr>
        <p:spPr>
          <a:xfrm>
            <a:off x="6170177" y="1435100"/>
            <a:ext cx="6021821" cy="54229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57" name="Google Shape;57;p10"/>
          <p:cNvCxnSpPr/>
          <p:nvPr/>
        </p:nvCxnSpPr>
        <p:spPr>
          <a:xfrm rot="10800000" flipH="1">
            <a:off x="10352314" y="1185452"/>
            <a:ext cx="1839685" cy="163394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3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Dosis"/>
              <a:buNone/>
              <a:defRPr sz="44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02508" y="5753885"/>
            <a:ext cx="1029152" cy="967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ion with Subtitle">
  <p:cSld name="Comparision with Subtitl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5" name="Google Shape;65;p11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66" name="Google Shape;66;p1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cxnSp>
          <p:nvCxnSpPr>
            <p:cNvPr id="67" name="Google Shape;67;p11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" name="Google Shape;68;p1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marR="0" lvl="0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3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marR="0" lvl="0" indent="-228600" algn="r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4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5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Dosis"/>
              <a:buNone/>
              <a:defRPr sz="44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02508" y="5753885"/>
            <a:ext cx="1029152" cy="967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2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81" name="Google Shape;81;p12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cxnSp>
          <p:nvCxnSpPr>
            <p:cNvPr id="82" name="Google Shape;82;p12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3" name="Google Shape;83;p12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sp>
        <p:nvSpPr>
          <p:cNvPr id="84" name="Google Shape;84;p12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Dosis"/>
              <a:buNone/>
              <a:defRPr sz="44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2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>
            <a:spLocks noGrp="1"/>
          </p:cNvSpPr>
          <p:nvPr>
            <p:ph type="chart" idx="3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02508" y="5753885"/>
            <a:ext cx="1029152" cy="967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>
            <a:spLocks noGrp="1"/>
          </p:cNvSpPr>
          <p:nvPr>
            <p:ph type="tbl" idx="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R="0"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None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grpSp>
        <p:nvGrpSpPr>
          <p:cNvPr id="94" name="Google Shape;94;p13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95" name="Google Shape;95;p13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cxnSp>
          <p:nvCxnSpPr>
            <p:cNvPr id="96" name="Google Shape;96;p13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" name="Google Shape;97;p13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sp>
        <p:nvSpPr>
          <p:cNvPr id="98" name="Google Shape;98;p13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30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Dosis"/>
              <a:buNone/>
              <a:defRPr sz="44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3" name="Google Shape;10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02508" y="5753885"/>
            <a:ext cx="1029152" cy="967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Photo">
  <p:cSld name="Large Photo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 rot="10800000" flipH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6" name="Google Shape;106;p14"/>
          <p:cNvSpPr>
            <a:spLocks noGrp="1"/>
          </p:cNvSpPr>
          <p:nvPr>
            <p:ph type="pic" idx="2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07" name="Google Shape;107;p14"/>
          <p:cNvCxnSpPr/>
          <p:nvPr/>
        </p:nvCxnSpPr>
        <p:spPr>
          <a:xfrm rot="10800000" flipH="1">
            <a:off x="0" y="5344886"/>
            <a:ext cx="2362200" cy="1240972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" name="Google Shape;108;p14"/>
          <p:cNvSpPr txBox="1">
            <a:spLocks noGrp="1"/>
          </p:cNvSpPr>
          <p:nvPr>
            <p:ph type="title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288000" tIns="45700" rIns="91425" bIns="0" anchor="ctr" anchorCtr="0">
            <a:normAutofit/>
          </a:bodyPr>
          <a:lstStyle>
            <a:lvl1pPr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sis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02508" y="5753885"/>
            <a:ext cx="1029152" cy="967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jp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jp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3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marR="0"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Dosis"/>
              <a:buNone/>
              <a:defRPr sz="4400" b="1" i="0" u="none" strike="noStrike" cap="none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09600" y="-355779"/>
            <a:ext cx="13411200" cy="7543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09600" y="-355779"/>
            <a:ext cx="13411200" cy="7543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-23136"/>
            <a:ext cx="12221576" cy="68811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6"/>
          <p:cNvSpPr txBox="1"/>
          <p:nvPr/>
        </p:nvSpPr>
        <p:spPr>
          <a:xfrm>
            <a:off x="570641" y="202858"/>
            <a:ext cx="1030555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0F2D"/>
              </a:buClr>
              <a:buSzPts val="4000"/>
              <a:buFont typeface="Dosis"/>
              <a:buNone/>
            </a:pPr>
            <a:r>
              <a:rPr lang="en-US" sz="4000" b="1" i="0" u="none" strike="noStrike" cap="none">
                <a:solidFill>
                  <a:srgbClr val="0A0F2D"/>
                </a:solidFill>
                <a:latin typeface="Dosis"/>
                <a:ea typeface="Dosis"/>
                <a:cs typeface="Dosis"/>
                <a:sym typeface="Dosis"/>
              </a:rPr>
              <a:t>Example App</a:t>
            </a:r>
            <a:endParaRPr/>
          </a:p>
        </p:txBody>
      </p:sp>
      <p:sp>
        <p:nvSpPr>
          <p:cNvPr id="284" name="Google Shape;284;p46"/>
          <p:cNvSpPr txBox="1"/>
          <p:nvPr/>
        </p:nvSpPr>
        <p:spPr>
          <a:xfrm>
            <a:off x="1034280" y="1226918"/>
            <a:ext cx="9870154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HW 1: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Add property: </a:t>
            </a:r>
            <a:r>
              <a:rPr lang="en-US" sz="18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dateofbirth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Add property: </a:t>
            </a:r>
            <a:r>
              <a:rPr lang="en-US" sz="18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salary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Add property: </a:t>
            </a:r>
            <a:r>
              <a:rPr lang="en-US" sz="1800" b="1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email</a:t>
            </a:r>
            <a:endParaRPr sz="1800" b="0" i="0" u="none" strike="noStrike" cap="non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Add more employees to your app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Add CSS to the project (to improve GUI)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Add CSS to employee component to show data in table (add &lt;th&gt;)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Add check buttons to allow to choose multiply employees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Add component named footer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Add properties to footer component: copyright, social icons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Add new interface named social buttons with properties: name, URL, icon*</a:t>
            </a:r>
            <a:endParaRPr sz="1800" b="0" i="0" u="none" strike="noStrike" cap="non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Show footer with all social buttons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Upload solution to GitHub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Attach GitHub link to HM1</a:t>
            </a:r>
            <a:endParaRPr sz="1800" b="1" i="0" u="none" strike="noStrike" cap="non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85" name="Google Shape;285;p46" descr="Homework Icon Black And White #294876 - Free Icons Librar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87303" y="358923"/>
            <a:ext cx="2132427" cy="1701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F00951641">
  <a:themeElements>
    <a:clrScheme name="Custom 1">
      <a:dk1>
        <a:srgbClr val="0A0F2D"/>
      </a:dk1>
      <a:lt1>
        <a:srgbClr val="FFFFFF"/>
      </a:lt1>
      <a:dk2>
        <a:srgbClr val="F2F2F2"/>
      </a:dk2>
      <a:lt2>
        <a:srgbClr val="A5A5A5"/>
      </a:lt2>
      <a:accent1>
        <a:srgbClr val="0A0F2D"/>
      </a:accent1>
      <a:accent2>
        <a:srgbClr val="33FFFF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Rubik</vt:lpstr>
      <vt:lpstr>Arial</vt:lpstr>
      <vt:lpstr>Calibri</vt:lpstr>
      <vt:lpstr>Dosis</vt:lpstr>
      <vt:lpstr>TF00951641</vt:lpstr>
      <vt:lpstr>Custom Design</vt:lpstr>
      <vt:lpstr>1_Custom Design</vt:lpstr>
      <vt:lpstr>3_Office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Itai</cp:lastModifiedBy>
  <cp:revision>1</cp:revision>
  <dcterms:modified xsi:type="dcterms:W3CDTF">2021-11-24T19:51:05Z</dcterms:modified>
</cp:coreProperties>
</file>