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64" r:id="rId2"/>
    <p:sldMasterId id="2147483668" r:id="rId3"/>
    <p:sldMasterId id="2147483674" r:id="rId4"/>
    <p:sldMasterId id="2147483678" r:id="rId5"/>
    <p:sldMasterId id="2147483700" r:id="rId6"/>
  </p:sldMasterIdLst>
  <p:notesMasterIdLst>
    <p:notesMasterId r:id="rId9"/>
  </p:notesMasterIdLst>
  <p:sldIdLst>
    <p:sldId id="619" r:id="rId7"/>
    <p:sldId id="7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1-12-15T15:55:36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19744 10311 1085 0,'0'0'22'0,"0"0"13"0,0 5 30 16,0-5 49-16,0 0-8 0,0 0 19 0,0 0 5 16,0 0-28-16,0 0 1 0,0 0-2 15,0 0-21-15,0 0 3 0,0 0 15 0,0 0-4 16,0 0-5-16,0 0 19 0,0 0 6 0,0 0 3 15,0 0 10-15,0 0-28 0,0 0-27 0,0 0-16 16,0 0-6-16,0 0-10 0,0 0-2 0,0-9-5 16,0 9-4-16,0 0 10 0,0 0-13 0,-13 0 3 15,13 0-5-15,0-6-12 0,0 6 12 0,0 0 1 16,-10 0-11-16,10 0 1 0,0 0-10 0,-8 0-3 16,8 0 11-16,-7 0 4 0,1 0 10 0,3 0-8 15,-3 0-4-15,3 0-12 0,-4 0-3 0,2 0 12 16,0 0 0-16,1 0 13 0,-4 0 15 0,2 0-8 15,-1 0 6-15,1 0-6 0,-2 0-14 0,0 0-8 16,2 0-2-16,-1 0 0 0,-1 0-1 16,2 0 16-16,-2 9 0 0,0-9-1 0,2 6-1 15,-3-1-4-15,2-5-4 0,1 4 0 0,-1-1 2 16,3-1-2-16,-5 1 5 0,4 0 0 0,-2 0 6 16,1 1-11-16,0 1 5 0,0 0-3 0,-1 2 3 15,1 0-5-15,-1 0-2 0,1 1-1 0,0 2-13 16,-1-1 11-16,1 1 5 0,0 0 0 0,0-2 8 15,-1 3-5-15,2-2 2 0,2 0 1 0,-2 0-6 16,1-1-5-16,-1 0-8 0,0 1 0 0,2-2 5 16,0 2 8-16,-2 0-8 0,4 0 6 15,-4 2-8-15,3 2 7 0,-1-2 6 0,-1 2 0 16,2 2 0-16,-3-1-2 0,4 1 2 0,-3 1 2 16,0-2-2-16,0 1-2 0,-1-3-12 0,2 1-7 15,-1-1 5-15,1-2-3 0,0 1 14 0,1-2-6 16,-1 3 3-16,0 1 0 0,-1 1-10 0,1 1 5 15,1 0-1-15,-1 1-2 0,-1 2 3 16,1-1 2-16,1 0-2 0,1-1 0 0,-1 0 7 16,0 1-2-16,1-2 3 0,-1 2-6 0,2 0-5 15,-3-2 3-15,1 2-6 0,1 0 17 0,-1-1-9 16,0 0 3-16,1 4-2 0,-2-1-11 0,-2 1 5 16,2 1-3-16,2 2 6 0,-3 0-3 0,-1 1 2 15,1-1 4-15,0 1-3 0,0 1 5 0,-2-1-8 16,3 1-3-16,-1-1 3 0,1 0 3 0,1 0-6 15,1 1 3-15,-1-2 2 0,1 2-2 0,-1-2 11 16,0 1 0-16,2 0-5 0,-1-2 5 0,1 1 0 16,0 1 2-16,0-1 6 0,0-2-3 0,-2 3 9 15,2-1-3-15,0 1 0 0,0 0 0 16,0-1-8-16,0 0-3 0,0 1-8 0,0 0 0 16,0 1-9-16,0-2 3 0,0 2 3 0,0-1 3 15,0-1 11-15,0 0-3 0,0 0 8 0,0-2-5 16,0 0 0-16,0 0-6 0,-11 0 1 0,11 1-1 15,0-1 3-15,-4 0 0 0,4 2-13 0,-7 1 2 16,7-1-6-16,-3 1 9 0,-2 0 5 0,4 0-5 16,-3 0 3-16,0-1-9 0,2 1-5 0,-1 0 2 15,2-1 9-15,-3 0 3 0,1-1 2 0,2-1 6 16,-3-2-14-16,4 1 5 0,-1 0-2 16,-1-2 0-16,2 0 8 0,0-1-5 0,0 0 8 0,0 0-3 15,0-1-6-15,0 1 7 0,0 1-1 0,0 1-5 16,0 1 8-16,0 1-11 0,8 1 0 15,-8-1 5-15,0 1-8 0,7 2 6 0,-7 1 5 16,6-2-11-16,-6 0 11 0,0 2 4 0,0 1-10 16,4-2 12-16,-4 2-17 0,0-3 6 0,0 2 0 15,0 0-6-15,0-1 11 0,0 1-14 0,4 1 9 16,-3-5 2-16,2 6-5 0,-3-2 11 0,2 0-8 16,0 0 3-16,-2 0 0 0,1 0-6 0,-1 1-3 15,0 0-3-15,0 2 6 0,0 0 5 0,0 1 9 16,0-2-2-16,0 1-4 0,0-1-8 0,0 2-3 15,0-2 12-15,0 0-4 0,0 2 10 16,0-3 5-16,0 1-17 0,0 1 2 0,0-2-5 16,0 0-17-16,0-3 11 0,0 0 0 0,0-1 6 15,0-2 9-15,0 0-6 0,0-3-3 0,0 2-6 16,0-2 0-16,0 1 3 0,0-2 5 0,0 1-2 16,0 0 3-16,0 0 0 0,7 0-9 0,-7-1 3 15,0 0-6-15,3 1 9 0,-3 0 3 0,3-1 0 16,-3 0 8-16,3-1-8 0,0 2-3 0,-1-1 3 15,-1 0-18-15,1 0 1 0,1-1-1 0,0 2-2 16,0 0 22-16,2 2-5 0,0-1 6 0,3 3 2 16,-4 1-5-16,1 2 6 0,0 2 2 0,3 0 10 15,0 3-7-15,-2 1 4 0,2 0-1 0,-1-3-11 16,-1 3 9-16,1-2-4 0,2 0-5 16,-1 1 6-16,1-3-12 0,-3 1 6 0,5-1-3 15,-3-1-6-15,3-1 9 0,-3 1 0 0,3-2-6 16,-1 3 0-16,-1-2 11 0,1 1 7 0,1-2 15 15,-2 2 12-15,1-2-18 0,1 0 4 0,-2-2 2 16,3 1-12-16,-2-3 9 0,2-2-20 0,0 1-10 16,2 0 3-16,-1-1-3 0,1 0 0 0,1-3 3 15,0 3-3-15,1-2-3 0,1-1 6 0,0 1 0 16,0-1 0-16,-3-1-3 0,0 0 4 0,1 0 2 16,0-1 0-16,-4 1 3 0,5-2 3 0,-3-1-9 15,2 3 3-15,0-4 4 0,2 4-1 16,2-1 1-16,2 0 5 0,-2-1-6 0,1 1-2 15,1-1 5-15,1 1-2 0,-1 0 5 0,1 0-5 16,0-1 5-16,-1 1-8 0,4-1 2 0,-2 3 7 16,2-2-3-16,2 1 6 0,-3 1-7 0,3 2 4 15,-2-1 0-15,2 4-3 0,0-1-4 0,-2 1-5 16,-2 0-7-16,2 1 3 0,-1-2 3 0,1 3-6 16,0-5 0-16,-2 1 0 0,0 0-3 0,4-1 9 15,-2 0-2-15,0-1 5 0,-1-1-6 0,3 0-3 16,0 1 6-16,0-2-9 0,1-1 6 0,-1 0-3 15,3-2 0-15,-1 1 4 0,1-2-4 16,-2-1 6-16,2 1-3 0,2-1-3 0,-1 0 10 16,3 0-13-16,-1 1 6 0,0-1 0 0,0 2-7 15,2-1 11-15,0 2-4 0,0-2-3 0,0 1 3 16,1 0 0-16,0 1-6 0,-3-1 10 0,2-1-7 16,2 0 0-16,-1-1 9 0,2 0-12 0,-2-1 6 15,1 1 1-15,1-1-4 0,0 0 3 0,1 0-3 16,-3-1 0-16,6 0-10 0,-4 1 13 0,2 0 4 15,-2 0-11-15,2-1 11 0,1 1-1 0,-3 0-9 16,0-2 6-16,0 1-3 0,1 1-3 0,-1-2 3 16,0 2 0-16,1-3-3 0,0 1-7 0,-1-2 13 15,0 1 1-15,1 0 2 0,2-1-6 16,-3 0-3-16,0-1 0 0,2 1 0 0,-1-2 6 16,-1 1-3-16,0 2 3 0,0-3 0 0,0 3-6 15,0-2-3-15,0 1 2 0,0-2 1 0,1 3 3 16,-2-2 3-16,-1 3 4 0,2 0-1 0,-1 0 3 15,2 0 1-15,-1 0-10 0,0 1 3 0,2-1 4 16,-3 1-4-16,3-3 10 0,-2 1-10 0,0-2 4 16,1 1-1-16,-1-3-6 0,-1 0 7 0,-1 0-7 15,3 0 9-15,-1 0 4 0,-3 0 0 0,3 0 6 16,-3 0-9-16,4 0-13 0,-4 0 0 0,2 0-10 16,1 0 3-16,0 0 10 0,1 0 0 15,-1 0 7-15,-2 0-4 0,1 0 3 0,-2 0 0 0,1 0 1 16,-1 0 2-16,-2 0 4 0,2 0 4 15,-4 0 2-15,4 0-3 0,0 0 1 0,-2 0-4 16,2 0 0-16,-3 0 0 0,1 0-10 0,0 0 7 16,-4-5-10-16,3 0 3 0,0 5 10 0,0-5-7 15,-1 0 7-15,2 2-6 0,-1-2-4 0,1 1-3 16,1-1 0-16,-1 0 7 0,0-2-10 0,0 2 6 16,1-1-3-16,0 0 0 0,1-3 3 0,1 1-3 15,-1-2 0-15,-2 0-7 0,2 0 4 0,3-1 0 16,-3-1 0-16,3 0 3 0,-2 0 3 0,2 1-3 15,-1-2 0-15,-1 1 3 0,-1-1-9 0,-1 1 6 16,3 0 3-16,-2-2-3 0,-1 2 3 16,-2-3-3-16,1 3-3 0,2-2 3 0,-2-2 3 15,1 0-3-15,2 2 3 0,-5-1-3 0,2-2 0 16,1 0 0-16,1 0 0 0,-4 0 0 0,4 0-6 16,0 1 6-16,0-1-3 0,0 0 3 0,2-3 3 15,-4 5-3-15,1-3 0 0,1-2 3 0,-4 3 4 16,-1-2-4-16,0 1 1 0,0-1-14 0,-1 0-4 15,-3 0-5-15,0 0-4 0,-4-1 4 0,2 1-4 16,-2 0 3-16,-3-1-2 0,1 2 2 0,-1 0 1 16,2-1 9-16,-4-2-3 0,4 2-6 15,-5 0 6-15,1-4-3 0,-3 1 0 0,0-2 3 16,1 1 0-16,-2-1 0 0,-3 0 7 0,2-1 9 16,-4-1 0-16,1 1 0 0,-3 1 0 0,1 1-6 15,-4-2 3-15,2 1 0 0,-4 0 0 0,4 2-3 16,-4-2-6-16,1-1-1 0,1 1-3 0,-1-2 4 15,-1-1 5-15,2-1 11 0,2-1 5 0,0-2-5 16,3 2-4-16,-5-2-3 0,2 1 3 0,3 0 4 16,-2 0-1-16,2 1-16 0,-4-1-2 0,5 0-1 15,-3 0-3-15,0 1 13 0,4-2 3 0,-6 0 0 16,6-1 9-16,-4-1-2 0,2 1-4 0,-2-1-3 16,2 0 3-16,-1-1 1 0,-1 0-8 0,2-1 11 15,-2 0-17-15,-3-2-3 0,2 0 7 16,-1-1 3-16,-1 2 0 0,1-1 6 0,-2-1 3 15,-2 1-6-15,1 1 6 0,2-2 4 0,-1 1-3 16,1 1 2-16,0 2 4 0,2-3 0 0,-1 2 9 16,0 1-2-16,1-1-1 0,-2 2-6 0,0 0-7 15,-1-1-6-15,-1 0 0 0,1-1 10 0,0 1 3 16,-1 0 13-16,1 0 3 0,-2-2-10 0,0 0 1 16,0 2-4-16,0 2-3 0,0-2 10 0,0 2-4 15,0 2 1-15,-12-2-4 0,12-2-6 0,0 3 7 16,-10-2-1-16,10-2 4 0,-7 1 3 0,7 0-10 15,-6 2 3-15,6 1-2 0,-3 0-11 0,3 2 7 16,-5-3 0-16,2 4 4 0,3-2 2 16,0 2-12-16,-2-2 2 0,-1 0-6 0,2-1-3 15,-2 1 3-15,-1 1-7 0,3-3 4 0,-3 0 6 16,1 3 7-16,-3-2 3 0,3 0 0 0,-3 1-3 16,-2-1 0-16,1 0 0 0,1-1 4 0,-1 0 3 15,-2 1-4-15,3 0-9 0,-5-1-1 0,0 1-6 16,3 1-4-16,-4 2 4 0,3 0-1 0,-2 3 1 15,0-2 10-15,0 1 3 0,1 4 0 0,1-4 7 16,-3 1-4-16,0-2-3 0,3 0-6 0,-4-1-1 16,4 0-3-16,-5 1 0 0,2-2 0 0,3 1-7 15,-7-1-6-15,5 0 9 0,0 0 1 0,-3-1-4 16,1 0 11-16,1-1-8 0,0 1 14 16,1-3 0-16,-1 3-3 0,0-1-7 0,3-1-7 15,0 0 11-15,-3 1-1 0,2 2 7 0,-2-3-3 16,3 2-4-16,-4 2-3 0,1-1 0 0,-1 0 4 15,0 1 3-15,-1 0 0 0,2-2 0 0,-5 3-1 16,2-2-2-16,0 0 2 0,-2 2 1 0,0 1-7 16,1 2 7-16,0 0 0 0,-3 2-7 0,5 0 10 15,-2 3-7-15,-1-1 1 0,1 0 3 0,-3-1-1 16,1-2-6-16,-2 0-3 0,-2 1-1 0,3-2-2 16,-5 2 12-16,1 1 1 0,3 0 0 15,-3-1 3-15,1 1-3 0,-3 2 7 0,2-1 3 16,-2 1-7-16,1 2-3 0,-1 1-3 0,-2 1-1 15,5-1 4-15,-5 2-7 0,-2 0-7 0,3-1-3 16,-3 1 7-16,-1 0 6 0,2-2 7 0,-1 0 1 16,-1 1-5-16,5-1-2 0,-2-1 2 0,2 0-2 15,-2 2 3-15,3-2 0 0,1 1 3 16,-6 2 1-16,5 1 2 0,-1 1 5 0,0-1-8 16,-2 5 11-16,0-3-8 0,2 3-6 0,1 1 4 15,-2-1-15-15,0 3-6 0,0-2 10 0,1 3 0 16,-2-2 0-16,3-1-3 0,-1 2-1 0,0-1-10 15,0-1 14-15,0 1 0 0,-2-2-3 0,3 1 10 16,-3 0-4-16,0 0 4 0,0 1-3 0,0 1-1 16,-3-2 8-16,3 2-8 0,-1 0 7 0,1 0-13 15,-2 1-8-15,1 1 8 0,-2-1-7 0,0 2 17 16,-2 0-4-16,4-1 4 0,-2 1 10 0,-4 0-3 16,1-2 3-16,2 2 1 0,-4-1-8 15,4 1 1-15,-3 0-4 0,1 1-10 0,2 0-4 0,1 1-8 16,1 0 5-16,1 0 6 0,2 0 1 15,-1 0-1-15,0 0 1 0,0 0 3 0,2 0 3 16,-5 0 11-16,-1 0-14 0,1 0-3 0,-4 0-1 16,3 0-10-16,-1 0 14 0,0 0 11 0,1 0-1 15,-1 0 4-15,1 0-3 0,2 0-11 0,-1 0 7 16,0 0-4-16,2 0-3 0,-2 0 0 0,0 0-10 16,-2 11 6-16,0-11-3 0,2 0 0 0,-1 9 7 15,-3-9 0-15,1 8 7 0,-2-8 7 0,0 5-7 16,-1-5 0-16,-2 4-3 0,2-4-11 0,-2 4 3 15,1-2 1-15,-2-1-1 0,0 0 4 16,-1 1 0-16,0 0 0 0,0 0 7 0,1-1-7 16,1 4 4-16,2-1 7 0,-2-1-8 0,4 2 8 15,-1 1-5-15,-2 0-6 0,2 0 4 0,-3 0-7 16,-1 1-1-16,-1 0 0 0,2 2 1 0,-4-2 10 16,2 4-7-16,2-2-4 0,-1 0 1 0,-1 1-4 15,1 0 14-15,1-1-4 0,0 0 1 0,-3-2-4 16,3 3-7-16,-2-4 0 0,1 0-4 0,-1 0 1 15,1-1 3-15,-1-1 0 0,-2 0 0 0,0-1 0 16,4 0 3-16,-3-1 4 0,3 1 0 0,0-1 14 16,3-1-14-16,1 2-3 0,2-2 3 0,2 1-14 15,2 1 7-15,2-3 7 0,1 2 3 0,3 1 8 16,3-2-4-16,0 0 0 0,5 1-7 16,0 0-7-16,2-2-4 0,0 1-2 0,-1 1 9 15,2-1 8-15,-1 0-1 0,0 1 0 0,-5-1-6 16,3 1-4-16,-2 0 14 0,0-2 0 0,-3 2 0 15,3-1-4-15,1 0-13 0,-6 1-7 0,5-2-11 16,-1 0 11-16,1 2 6 0,0-1 4 0,0 0 4 16,1 0-15-16,0 1 1 0,0-1 0 0,0 0 17 15,1 1 3-15,1 1 0 0,-1-2 8 0,0 0-15 16,0 2-6-16,1-1-7 0,0 0 3 0,-1 1 7 16,3-1 14-16,-2 0 0 0,-1 2-14 15,3 1 0-15,-3-1 4 0,1 0 10 0,-2 2 7 16,0-2-11-16,-2 3-10 0,3-2-7 0,-4 1-3 15,-1-1 7-15,0 0 10 0,-1 0 7 0,1-1-7 16,-2 0 3-16,-1-1-13 0,1 1-1 0,1 0 22 16,1-1-4-16,0 0 6 0,-1-1-13 0,0 2-7 15,2-3-10-15,-1 3 3 0,1-2 11 0,-1 0 3 16,2 1 3-16,-4 0-3 0,2 1 0 0,3 0-17 16,-2-1 14-16,-2 0 6 0,2 1 1 0,0 0 6 15,-1-1-13-15,0 2-7 0,2 0 3 0,-5 1 7 16,0-1 10-16,1 1-7 0,0-1-6 15,-1-1-4-15,0 0-3 0,3-1 7 0,0 0 13 16,2-3 0-16,-1 2-3 0,4-2-4 0,-2 0-13 16,2 0-4-16,2 0 10 0,0 0 1 0,2 0 6 15,2 0 8-15,0 0-11 0,-1-8 3 0,0 8-6 16,3-8-11-16,0 8 7 0,-1 0 11 0,1 0-1 16,-3 0 14-16,1-5-6 0,-1 5-18 0,0 0 7 15,0 0-14-15,-1 0 0 0,-1 0 14 0,2 0-3 16,1 0 13-16,-5 0-6 0,5 8-11 0,-1-8 0 15,-3 9-7-15,3-9 18 0,1 9 6 0,0-9 0 16,-3 7 0-16,0-3-6 0,3 0-8 0,-1 0-3 16,-1-1-3-16,1 1-20 0,1 0-21 0,-3 0-43 15,3-1-53-15,-2 1-44 0,4 0-76 16,-3 2-108-16,2 0-157 0,-1 0-238 0,2 0-320 16,-2 5-254-16</inkml:trace>
  <inkml:trace contextRef="#ctx0" brushRef="#br0" timeOffset="1250.03">21039 15256 1054 0,'-9'0'32'0,"9"0"67"0,0 0 27 16,0 0 59-16,-8 0 7 0,8 0-31 0,-9 0 15 16,9 0-26-16,-5 0-30 0,-2 0 10 15,2 0 7-15,2 0 3 0,-4 0 9 0,3 0-31 16,0 0-30-16,-1 0-22 0,-2 0-7 0,3 0 0 15,-4 0-1-15,3 0-1 0,-3 0-4 0,3 0-17 16,-1 0-7-16,-2 0 3 0,2 0-5 0,0 0 20 16,-1 9 2-16,1-1-14 0,-3 1 19 0,2-1-21 15,-1 2-16-15,2-1 8 0,-3 0-28 0,2-1 6 16,1 0 2-16,-1 1-10 0,4-2 12 0,-3-1 1 16,5 0-8-16,-3-2 5 0,3 2-8 0,-1-3-2 15,2-1 8-15,0 0-1 0,0 2 3 0,0-1-5 16,0-1 5-16,0 1 0 0,0 0-2 0,16 0 5 15,-7 1-3-15,1 0-5 0,1-1 5 0,-2 0-2 16,-1 1-6-16,5 0 3 0,-4 0-2 16,3 1-1-16,0 0 3 0,-2-1-5 0,1 3-8 15,0-1 5-15,0-2-2 0,-2 3 3 0,-1-2 4 16,-2-2-4-16,1 0 4 0,-2 0 1 0,0 0 2 16,-4-1 2-16,1 1 3 0,-2 0 0 0,0 0 0 15,0 2 0-15,0 1 5 0,-12 0 13 0,12 0 2 16,-18 4 16-16,3-3 7 0,-2 1-2 0,3-1 3 15,-2 0-10-15,3 0-21 0,-1-1-10 0,-2-1-6 16,3 1-4-16,3-4-1 0,-2 1 3 0,4-1 3 16,-1-1-1-16,4-1-4 0,0 0-45 0,5 0-62 15,-1 0-90-15,1 0-105 0,0-8-114 16,0 8-92-16,0-11-44 0,0 11-26 0,0-9 38 16,10 0 130-16</inkml:trace>
  <inkml:trace contextRef="#ctx0" brushRef="#br0" timeOffset="2069.38">21155 15457 684 0,'4'0'31'16,"0"0"37"-16,-4 0 24 0,1 0 31 0,1 0-6 15,-1 0-12-15,1 0 4 0,1 0-31 0,3 0-19 16,1 0-18-16,-1 0-13 0,2 0 18 0,0 0 4 16,1 0 7-16,-4-13-2 0,2 3-6 0,-4 2 0 15,-2 1-1-15,4 1 3 0,-5 1-3 0,0 5 2 16,0-4 5-16,0-1 5 0,0 5 4 0,-16 0 7 16,6 0-6-16,10-3-9 0,-13 3 8 0,1-2 11 15,4 2-1-15,1 0 11 0,0 0-2 0,1 0-19 16,-1 0-2-16,-1 0-9 0,-1 0-6 0,1 0 9 15,0 0 0-15,-3 0-5 0,2 11-3 16,1-3-22-16,0-8 0 0,0 10-10 0,3-2-3 16,1 0 6-16,0-1-7 0,3 1 0 0,1 0-5 15,0 0 0-15,0 1 3 0,0 0-5 0,13 3 5 16,0-5-18-16,-1 5 6 0,2-2 2 0,-1-1-3 16,1-1 15-16,3 1 0 0,-1-3-4 0,3 2 4 15,1-2-7-15,0-1-5 0,0-2 4 0,0 0-1 16,1-2 2-16,0-1-22 0,-2 0-17 0,-2 0-19 15,-1 0-18-15,-2-12-12 0,-1 0 0 0,-2 0 2 16,-1 2-7-16,-1-2 8 0,-5-1 16 0,3 4 11 16,-4 2 28-16,0-4 19 0,1 3-1 0,-3 0 7 15,-1 1-2-15,0 0 4 0,0 2 0 16,0-3 9-16,0 2 12 0,0 2 16 0,0 0 18 16,0 2-3-16,0-1 1 0,0 1-20 0,0 0-10 15,0 2 1-15,0 0-3 0,0 0 17 0,0 0 5 16,0 11-5-16,0-1-3 0,0 0-6 0,0 2-5 15,0 1-4-15,12-1-3 0,-12 3-2 0,9-1-7 16,-1 0 7-16,-4 2-5 0,-4 0 2 0,8-2 3 16,-3-3-12-16,0 0 7 0,-4-4-10 0,1 0 8 15,-1-3 14-15,-1-2-3 0,4-2 14 0,-4 0-13 16,0 0-12-16,0 0-1 0,0-9-11 0,0-2 4 16,0 0 3-16,0 0-5 0,0-4-3 15,0 1 1-15,0-1 2 0,0-1 0 0,0 1-2 16,0 0-3-16,0 1 0 0,0 1-2 0,12 2 9 15,-12-1 1-15,11 3-16 0,-3-2-1 0,-1 2-8 16,2 2-8-16,-3-1 9 0,2 0 9 0,0 4-8 16,3-1 11-16,-3 3-6 0,0 2-4 0,1 0 22 15,-2 0-13-15,1 0 17 0,-2 0-2 0,2 11-12 16,-4 2 19-16,1-1-12 0,0 1 5 0,0 1 4 16,-3 3-9-16,1-2 3 0,-2 2-15 0,1 1 17 15,1 2-3-15,-2-3 5 0,-1 0 15 0,2-2-18 16,-1-2 1-16,1-2-2 0,-2-2 4 0,3-2-14 15,-3-3-39-15,2-4-97 0,-2 0-182 16,0 0-169-16,0 0-157 0,0-9-59 0</inkml:trace>
  <inkml:trace contextRef="#ctx0" brushRef="#br0" timeOffset="2703.48">22001 15382 1222 0,'0'0'62'0,"-12"0"32"0,12 0 56 0,-8 0 32 16,-2 0-31-16,2 0-6 0,0-12-27 0,0 12-12 15,-2-8-20-15,1 8 1 0,-1 0-3 0,1 0-3 16,1 0 17-16,0 0-5 0,0 0-16 0,0 0-9 15,0 0-19-15,4 0-12 0,-1 0 2 16,-2 0-1-16,3 8 11 0,-1 1 3 0,4 0-10 16,-3 0 1-16,3 2-17 0,1 0-12 0,0 0 5 15,0 0-9-15,0 2 2 0,0-1 7 0,0 1-9 16,14-2 2-16,-14 1-5 0,11 1-4 0,0-3-3 16,0-1-2-16,-1 0 6 0,-2-1 1 0,2-1 9 15,0-1-2-15,-2-1-4 0,0-4-4 0,4 2-8 16,-2-1 4-16,-2-2-3 0,1 0 6 0,-1 0-1 15,2 0-4-15,-4-16-3 0,2 3-10 0,-2 1 1 16,-1 0-13-16,-2-3-6 0,2-1-1 0,0 0-11 16,-2-2 0-16,0 0-2 0,0-1-1 0,-1 0 16 15,1 0 1-15,-1-1 8 0,-1-2 4 16,2 1 8-16,1-1 8 0,-3 0 3 0,-1 1-4 16,3-1 1-16,-3 2 3 0,0 2 0 0,0 2 3 15,0 0-8-15,0 3 1 0,0 1 4 0,0 0-5 16,0 5 7-16,0 0 3 0,-11 1 11 0,11 0 21 15,-6 1 1-15,6 2 13 0,-8-1-16 0,8 1-4 16,-8 1-7-16,8 2-15 0,-5 0 8 0,4 0-8 16,1 0 3-16,-3 0 7 0,3 0 8 0,0 14-1 15,0 1 13-15,0-1-3 0,0 1-7 0,0 2 14 16,0 2-8-16,0 0 9 0,0 2 7 16,0 4-4-16,9-2-2 0,-9 2-13 0,12 2-7 15,-3 0-5-15,-3-1-2 0,0 0-3 0,3-1-3 16,-2 0-6-16,-1 0-1 0,2 0-2 0,-2-1 2 15,2-2-3-15,-1 1-17 0,-1 0-30 0,2-2-74 16,-2-3-107-16,1-3-166 0,-3-1-152 0,0-3-150 16,-1-3-41-16</inkml:trace>
  <inkml:trace contextRef="#ctx0" brushRef="#br0" timeOffset="3328.81">22472 15445 1039 0,'0'12'34'0,"0"-3"25"0,0 4 30 16,0-4 25-16,0-2-24 0,0 3-3 0,0-3-8 15,0 0-8-15,0-2-3 0,0-2-11 0,0-3-9 16,0 0 3-16,0 0 12 0,0 0 10 0,0 0 9 16,0 0-1-16,0 0-4 0,0 0-10 0,0-11-17 15,0 5-22-15,0 6-19 0,0-9-9 0,0 3-7 16,0-1 3-16,0 2 6 0,0-3 0 16,0 1 1-16,0 0 3 0,0-2-4 0,0-1-2 15,0 1 3-15,9 2-3 0,-9 0 0 0,10 2 2 16,-3 2 0-16,-2 0-9 0,0 3 3 0,1 0-5 15,-2 0 5-15,0 0 4 0,0 0 6 0,0 10 7 16,-1 0-2-16,2-1 58 0,-2 3-4 0,-1-3-14 16,3 2 0-16,-4 0-54 0,3-1 8 0,-1 1 13 15,-2 0 2-15,4-1-4 0,-2-3 2 0,0 3 0 16,-1-3-11-16,-1 1 8 0,1-5-6 0,-1 1 19 16,1-2 6-16,-2-2 7 0,0 0-8 15,0 0-24-15,0 0-5 0,2-13-11 0,-1 1 10 16,1 1-10-16,1-1 2 0,0-2-2 0,3-1-7 15,1 1 8-15,-2 0-1 0,1 1-12 0,-1 0-4 16,2 0 3-16,-2 2 1 0,2-1 10 0,-4 4 12 16,2 2-6-16,-4 1-1 0,2 0-3 0,-1 3-4 15,1 1-1-15,-2 1 10 0,-1 0 2 0,0 0 5 16,0 0-1-16,0 0-1 0,0 13 1 0,0-4 3 16,0 1 18-16,0 0 11 0,0-1-1 0,0 3 1 15,0-3-13-15,10 2-13 0,-10-2-1 0,13-1-9 16,-2 1 2-16,-11-3 1 0,9 1-3 0,-2 2-3 15,1-2 6-15,-2 2-19 0,-2-1-51 0,1 0-81 16,-2-4-119-16,2 1-117 0,-3-2-119 16,3-3-87-16</inkml:trace>
  <inkml:trace contextRef="#ctx0" brushRef="#br0" timeOffset="3679.89">22848 15411 1146 0,'0'9'71'0,"0"1"34"0,0 0 59 15,0-1 31-15,8-1-36 0,-8-2 1 0,0 4-12 16,0-2-16-16,0-3-15 0,0 2 8 16,0 0-38-16,6-2 2 0,-6 2-1 0,10-3-15 15,-4 4-16-15,0-3 1 0,2-1-12 0,3 0-18 16,-1-2 17-16,0 0-15 0,2-2-7 0,-1 0-9 15,-3 0-14-15,4 0 3 0,-4-12-3 0,2 3 2 16,-1 0 10-16,-1-1-10 0,-3 0-2 0,-2 2 0 16,1-3 2-16,-3 2-4 0,-1 0 5 0,0 0-3 15,0 1-12-15,0 1 7 0,0 0 3 0,-13 0-3 16,13 2 12-16,-18 2 0 0,3 0 10 16,1 2-1-16,1 1-9 0,-1 0 3 0,1 0-13 0,1 0 6 15,-1 0-3-15,4 10 0 0,-1-10-7 16,1 12-33-16,2-1-51 0,-1-3-114 0,3 1-128 15,1-1-126-15,-2 2-104 0,3-1-37 0</inkml:trace>
  <inkml:trace contextRef="#ctx0" brushRef="#br0" timeOffset="3888.33">23009 15452 994 0,'4'6'43'0,"-3"-2"73"0,4 0 39 16,-2 0 59-16,0-1 11 0,-2-3-12 0,-1 7-10 16,0-3 13-16,0 0-23 0,0 1-34 0,0 2-3 15,0-1-57-15,0 3-18 0,0 0-23 0,0-1-16 16,0 1-13-16,0-1-10 0,10 0-41 0,-10-1-98 16,8-2-173-16,-8-1-229 0,0 1-241 0,0-1 77 15</inkml:trace>
  <inkml:trace contextRef="#ctx0" brushRef="#br0" timeOffset="4267.32">23194 15418 1269 0,'13'14'52'0,"-13"0"27"0,8-1 52 0,-8 0 25 16,8-2-15-16,-8-1-7 0,6-2-23 0,-6 1-1 16,9-4-24-16,-6 0-7 0,-3-1-18 15,5-1-17-15,-1-1-7 0,-3-2-10 0,1 3-10 16,-1-3 30-16,1 0-16 0,-2 0 1 0,2 0-70 16,-1 0-135-16,-1 0-116 0,0 0-158 0,0 0-128 15,0-13 75-15</inkml:trace>
  <inkml:trace contextRef="#ctx0" brushRef="#br0" timeOffset="4458.68">23168 15154 2282 0,'-7'0'81'0,"2"0"97"16,4 0 60-16,1-13 38 0,-4 4-72 15,1 2-90-15,3 7-61 0,0 0-41 0,0-7-36 16,0 7-76-16,0 0-129 0,0 0-150 0,0 0-165 16,0 0-156-16,0 0 69 0</inkml:trace>
  <inkml:trace contextRef="#ctx0" brushRef="#br0" timeOffset="4841.67">23444 15094 1362 0,'0'0'49'0,"0"0"71"0,0 0 55 0,0 0 70 0,0 10-10 16,0 0 10-16,0-1-9 0,0 1-28 16,0 1-6-16,0 3-46 0,0 1-18 0,0 3-4 15,13 3-14-15,-13 3-27 0,11 1 5 0,-11 5-15 16,9 2-1-16,-1 2 0 0,-8 0-36 0,6-2-23 15,-1 2-20-15,-2-5-11 0,-3 1 8 0,4-1 0 16,-1-1-2-16,-1-1 2 0,-1 1-21 0,1-5-98 16,-1-1-144-16,4-6-266 0,-5-1-293 0,0-4-93 15</inkml:trace>
  <inkml:trace contextRef="#ctx0" brushRef="#br0" timeOffset="5718.26">23960 15326 684 0,'0'0'42'0,"0"0"46"15,0 0 22-15,0 0 48 0,0 0 5 0,0 0-19 16,-12 0 34-16,12 0-13 0,0 0-15 0,-12 0 16 16,12 0-17-16,-11 0-16 0,1 0 27 0,1 0 2 15,1 0-13-15,0 0 20 0,-1 10-25 0,-1-10-21 16,0 9 8-16,0 1-9 0,0-3-7 15,0 5 19-15,0 1 4 0,-2 1-21 0,1 1 9 16,-1 2-4-16,1-1-21 0,2-2 18 0,-3-1-14 16,6-3-30-16,-2 2-7 0,3-3-13 0,2-1-19 15,-2 1-9-15,4-1 4 0,1 1-12 0,0 1-2 16,0 0 2-16,0-1-2 0,14 1 0 0,-1 0 5 16,-3 0-8-16,3-1-2 0,0 1-7 0,3 0-5 15,-2-1 0-15,3-2 3 0,0 2 8 0,-2-3-3 16,-1-1-2-16,5 0-1 0,-2-2-2 0,-2-3 3 15,0 0-3-15,1 0-31 0,-2 0-56 0,1-13-69 16,-1 3-82-16,-5-4-73 0,4 2-69 0,3-3-121 16,-5-2-75-16,0 2-94 0,-2 2-119 0,-2 0 174 15</inkml:trace>
  <inkml:trace contextRef="#ctx0" brushRef="#br0" timeOffset="9266.42">22375 15454 497 0,'0'0'27'0,"0"0"12"0,-3 0 23 16,2 0 16-16,1 0-15 0,0 0 9 0,-2 0-9 15,2 0-4-15,0 0 11 0,0 0-19 0,0 0-11 16,0 0-8-16,0 0-15 0,0 0 21 0,0 0 7 16,0 0-9-16,0 0-1 0,0 0-25 0,0 0 4 15,0 0 1-15,0 0-1 0,0 0 11 0,0 0-11 16,0 0 8-16,0 0 2 0,0 0-14 0,0 0 6 15,0 0 0-15,0 0-9 0,0 0 15 0,0 0-2 16,0 0-4-16,0 0 8 0,0 0 6 16,0 0 8-16,0 0 9 0,0 0-2 0,0 0-11 15,0 0-3-15,0 0-6 0,0 0-4 0,0 0 14 16,0 0-14-16,0 0 0 0,0 0 8 0,0 0-15 16,0 9 11-16,0-9-2 0,0 7-4 0,0-7-2 15,0 8 0-15,0-3-2 0,0-2 2 0,0 2 2 16,0 2 4-16,11 0 5 0,-11 0-3 0,0 0 3 15,0 1-10-15,0-1-1 0,0 0-4 0,6-1-7 16,-6 1 3-16,0-2-5 0,0 0-2 0,7-1 2 16,-7-2 3-16,0 3-3 0,0-4 11 0,0 0 9 15,0 0-2-15,0-1 20 0,0 0 45 0,0 0 4 16,0 0 27-16,0 0 2 0,0 0-49 16,0 0-9-16,0 0-20 0,0 0-19 0,0 0-2 15,0-8-7-15,0 8-5 0,0-7-4 0,0 1 2 16,0 3 0-16,0-4-12 0,0 3 5 0,0-2-4 15,0 1-4-15,0-3 11 0,0 0-8 0,0 2 5 16,0-2-4-16,0 1 6 0,0 0 0 0,0 0-2 16,0-1 7-16,0 1-4 0,0 2-3 0,0-2 4 15,0 2-6-15,0-3-5 0,0 3 7 0,0-1-2 16,0 1-1-16,0 0 1 0,0 0 2 0,0 1 0 16,0 1 5-16,0 1-3 0,0 0 3 15,0 2-8-15,0-3-4 0,0 2 3 0,0 0-1 16,0 1 5-16,0 0 4 0,0 0-1 0,0 0-5 15,8 0-1-15,-8 0 6 0,7 0-8 0,0 0 3 16,-4 0-1-16,0 0-8 0,0 0 6 0,2 9 10 16,-2-9-5-16,2 8 0 0,-1-8 7 0,0 7-12 15,-1-2 5-15,0 0 5 0,2-5-3 0,-3 4 1 16,2 0-6-16,0-1 3 0,-2-2-7 0,2 1 7 16,-1 0-4-16,-2-1-3 0,3 1 9 0,-4 0-9 15,0-2 11-15,0 3-4 0,0-3-9 0,0 0 9 16,0 1-2-16,0 0-1 0,1-1 6 0,1 2 1 15,-1-1-9-15,-1 0 12 0,4 2 3 0,-4-1-10 16,1 0 11-16,-1 0-6 0,2-1 0 16,-1 2-10-16,1-1 5 0,0-1-2 0,0-1 2 15,0 0 12-15,1 0-8 0,-3 0-4 0,3 0 5 16,-3 0-7-16,2 0 2 0,0 0 0 0,-2 0-3 16,1 0 3-16,-1 0-4 0,0 0 6 0,0 0 0 15,0 0-9-15,0 0 7 0,0 0 0 0,0 0 7 16,0 0 12-16,0 0-14 0,0 0 11 0,0 0-13 15,0 0 8-15,0 0 15 0,0 0-2 0,0 0 6 16,0 0 1-16,0 0-7 0,0 0-7 0,0 0 2 16,0 0-2-16,0 0-7 0,0 0 9 15,0 0-7-15,0 0-3 0,0 0 6 0,0 0-8 16,0 0 3-16,0 0-10 0,0 0 9 0,0 0-6 16,0 0-25-16,0 0-82 0,0 0-192 0,0 0-278 15,0 0-260-15</inkml:trace>
  <inkml:trace contextRef="#ctx0" brushRef="#br0" timeOffset="15071.62">23934 15333 378 0,'0'0'12'0,"0"0"34"16,0 0 27-16,0 0 9 0,0 0 6 0,0 0-17 15,0 0-15-15,0 0 7 0,0 0 2 0,0 0-13 16,0 0-3-16,0 12-6 0,-9-1-16 0,9-2-2 15,-10-9 4-15,3 12 17 0,7-5 22 0,-7 0 7 16,1-2 1-16,1 3-20 0,2-8-19 0,-2 0 15 16,0 2 7-16,2-2 11 0,2 0 8 0,-3 3-17 15,1 1-5-15,2-2-4 0,-3 2-11 0,1 0-1 16,2 0-11-16,-1 1-4 0,-2 0 3 0,4 0 2 16,-4 2 6-16,4-2-8 0,0 0 2 0,0-1-5 15,0 2-5-15,0-3 1 0,0 0-8 0,0 0-2 16,0-2-5-16,0 0-4 0,0 0 14 0,0-1 1 15,0 2-6-15,0-2 11 0,0 0-11 16,0 0-4-16,10 0 4 0,-10 0-11 0,8 0-5 16,-2 0-1-16,0 0 4 0,-6 0-3 0,5 0 7 15,1-11 1-15,-1 0-8 0,-2 0 1 0,2-2-16 16,-2 1 5-16,2 0 6 0,-2-1-6 0,3 1 21 16,-3 1-4-16,-3 0-4 0,4 3 11 0,-4 2-13 15,0 3 6-15,0-1 2 0,0 4-6 0,0 0 13 16,0 0-5-16,0 0 1 0,0 0 15 0,0 0-16 15,0 16 14-15,0-5 9 0,0 3 37 0,-10 0 10 16,10 0-7-16,-11 2 0 0,5-2-39 0,6 0 15 16,-8 0 13-16,0-2-6 0,3-1 4 15,1 1-14-15,-1 1-12 0,2-1 10 0,-2-3-5 16,2 1-3-16,-1-2-1 0,2-1-10 0,2-3 3 16,-4 1 4-16,4-5 6 0,0 0-3 0,0 0-14 15,0 0-5-15,0 0-4 0,0-14-1 0,0 0-2 16,11 0-10-16,-11-3-5 0,11 3-6 0,-3-2 11 15,-8-1-5-15,11 2 10 0,-4-2-5 0,1 3-5 16,-3 2 13-16,-1 2-13 0,1 2 7 0,-2 2 1 16,-2 1-5-16,-1 2 0 0,0 3 0 0,0 0 0 15,0 0-1-15,0 0 11 0,0 0 4 0,0 14 2 16,0-2 15-16,0-1-7 0,0 1 10 0,-9 2-3 16,9 1 0-16,-8-2-5 0,8 1-4 15,-8 0 6-15,8-2-13 0,-5-2 6 0,5 2-4 16,0-5 5-16,-4 0-6 0,4 1 6 0,0-6-3 15,0 1-7-15,0-1 20 0,0 0 2 0,0-2 10 16,0 0-10-16,0 0-7 0,0 0-7 0,0-9-13 16,0-1 8-16,0-1-6 0,11 0-4 0,-3-4-6 15,1 2 0-15,1-2-2 0,-1-1 3 0,1 5 2 16,1-2-2-16,-3 1-3 0,-2 3 0 0,2 2 5 16,-4 1-8-16,0 1 6 0,-3 2 2 0,-1 2-5 15,0 1 7-15,0 0 11 0,2 0-6 0,-2 12 16 16,0-1-1-16,0 1 3 0,0 1 5 0,0 1-5 15,0 0 9-15,0 0-14 0,0 2-2 0,0-2-6 16,0-1 1-16,0-1 4 0,0-2 1 16,0 0 7-16,0-3 3 0,0 0 10 0,0-4 7 15,0 1 16-15,0-2-7 0,0 0-11 0,0-2-1 16,0 0-27-16,0 0-2 0,0 0-5 0,0-10-3 16,0-1-3-16,0 0 3 0,0-2 2 0,0 1-7 15,0-1 0-15,0 1-3 0,0-3-2 0,0 2 2 16,0 0-2-16,0 2 2 0,0 1 8 0,0 2-5 15,0 1 2-15,0 3-10 0,0 0-2 0,0 4 4 16,0 0 4-16,0 0-1 0,0 0 5 0,0 0 6 16,0 13-1-16,0-3 9 0,0 0-11 15,0-1 0-15,10 0 7 0,-10 1-7 0,9 0 0 16,-9 0 0-16,8 1 0 0,-3 0 3 0,-5-1 5 16,4 1 10-16,-4 0-2 0,0-4 2 0,0 0 2 15,0-2 1-15,0-2 5 0,0-1 11 0,0 0-1 16,0-2-10-16,0 0-5 0,0 0-8 0,-9 0-5 15,9-15 3-15,-13 4-6 0,13-2-10 0,-8-1 10 16,8-1-8-16,-6 3 3 0,1-2 3 0,0 0-8 16,-1 3-3-16,2-1 0 0,-1 0 5 0,2 3-2 15,-2 1-1-15,1 1 1 0,0 2-3 0,-1 1-2 16,2 0-1-16,3 3-4 0,-1 1 2 0,-1 0 10 16,0 0 3-16,1 0 8 0,1 12 2 0,0-3-12 15,-4 1 12-15,3 0-5 0,-2 2-2 0,-1-3 5 16,3 2-3-16,-2 0 8 0,-2-4 14 15,2 3 7-15,-2-4-2 0,4 0-6 0,-3 1-2 16,1-2-8-16,2-2-2 0,-1-3 2 0,0 2-8 16,1-2-3-16,-1 0-3 0,1 0 7 0,-4 0-9 15,2 0-3-15,-2-13 6 0,2 4-9 0,-2 2 6 16,2-3 3-16,-2 3-6 0,4-1 0 0,-3 1 3 16,2 0 3-16,-2 0 0 0,1 2-6 0,0-2 3 15,1 2 0-15,-1 2-5 0,2 1 8 0,-1 1-9 16,0 1-2-16,2 0 6 0,0 0-1 0,-1 0 3 15,1 0 3-15,0 11-3 0,0 1 0 0,0-4 0 16,0 2 0-16,0 1 5 0,0-1-5 16,0 1 3-16,0 0-9 0,0-1 9 0,0 1 5 15,0-1-8-15,0-1 8 0,0-3-5 0,0 1-3 16,0-2 16-16,0-2 0 0,0-1 3 0,0-2 2 16,0 0-21-16,0 0 14 0,0 0-11 0,0-12-1 15,-9 1 4-15,9-1-12 0,0 1 1 0,0-2-14 16,0 0 5-16,0 0-10 0,0 0 0 0,0-1 16 15,0 5-3-15,0-3 9 0,0 3 2 0,0-1-8 16,10 3 2-16,-10 1 6 0,0 2 0 0,0 3-2 16,8 1 12-16,-8 0-15 0,7 0 2 0,-2 0 9 15,-1 10-9-15,-1-10 8 0,4 14-5 0,-3-4-2 16,1 2-1-16,2 0 0 0,-1 0 9 16,2-1-9-16,-4 0 8 0,1 0 3 0,0 0-8 15,-2 0 14-15,3-1-17 0,-3-2 3 0,1-2 0 16,-1-2 0-16,-2 0 3 0,3-1-1 0,-4-3-4 15,1 0-4-15,-1 0 6 0,0 0-2 0,0-14 4 16,0 1 1-16,0 1 0 0,0-2-9 0,0 0 1 16,0-1 2-16,0 1-5 0,0 1 16 0,0 1-8 15,0 1 3-15,0 0-3 0,0 2-8 0,0 2 11 16,0 3-11-16,0 3 8 0,0 1-3 0,0 0 3 16,0 0 5-16,0 0-2 0,0 0-8 0,0 11 2 15,0 1-2-15,14-2-6 0,-14 2 16 16,8-2-7-16,-8 1 10 0,12 2 0 0,-12-2 2 15,6 0-2-15,-6-1-5 0,0 2 16 0,0-1-6 16,0 0 14-16,6-2 0 0,-6-2 8 0,0-2 14 16,0 1-3-16,0-4 6 0,0 0-11 0,0-2-13 15,0 0-6-15,0 0-10 0,0 0-9 0,0 0 5 16,0-12-8-16,0 0 5 0,-12 0-8 0,12 1-2 16,-8 0 10-16,8 0-7 0,-9 0 7 0,9 0-7 15,0 2-4-15,0 1 3 0,0 4 1 0,0-1-10 16,0 3 4-16,0 2-6 0,0 0 0 15,0 0-3-15,0 0-56 0,0 0-82 0,0 0-113 16,0 0-244-16,0 11-337 0,0-11-195 0</inkml:trace>
  <inkml:trace contextRef="#ctx0" brushRef="#br0" timeOffset="17847.71">23181 15917 684 0,'0'0'38'16,"0"11"47"-16,0-11 40 0,0 6 62 0,0-6 1 16,0 0 11-16,0 0 1 0,0 0-22 0,0 0 10 15,0 0-29-15,0 0-12 0,0 0-7 0,0 0-20 16,0 0-15-16,0 0-3 0,0 0-24 0,0 0-15 16,0-8 4-16,0 8-1 0,0-6-3 15,0 6 8-15,0 0-14 0,0 0-13 0,0 0-4 16,0 0-11-16,0 0-9 0,0 0-6 0,0 0-4 15,-7 0-8-15,7 0 8 0,-6 0-5 0,-1 0-10 16,2 0 7-16,2 9-7 0,-2-4 1 0,-1-5 4 16,3 7-12-16,-3 0 2 0,2-1 10 0,0 0 7 15,-3-1 0-15,1 2 1 0,1-2-8 0,1 1-3 16,2 2 3-16,-1 0 5 0,0-2-2 0,3 0-8 16,0 2 7-16,0-2-4 0,0 0-3 0,0 0 14 15,0-2-9-15,9 2 0 0,4-3 3 0,-4 1-10 16,3-2 2-16,0 1 2 0,2 0 6 0,0 1-3 15,2-1-22-15,0 0-19 0,-2 0-47 0,3 2-29 16,0-1-32-16,-2 1-55 0,0 1-25 16,-3 0-49-16,-1-1-35 0,2 0-15 0,-2 1-54 15,-2-3-9-15,3-1 9 0</inkml:trace>
  <inkml:trace contextRef="#ctx0" brushRef="#br0" timeOffset="18194.91">23443 15999 641 0,'0'0'10'0,"0"0"23"0,0 7 11 16,0-7 26-16,-10 8 20 0,10 0-11 0,0-2 3 16,-7 2-22-16,7 0-30 0,-4 0-1 0,4 1-22 15,0-2 13-15,0 1 1 0,0 0-2 0,0-1 6 16,0 0-13-16,0-3 1 0,0 4-3 0,0-3 10 15,9-1 1-15,-9 0-4 0,10 0 9 0,-4-2-1 16,2-2-3-16,-2 2 10 0,-2-1-10 0,0-1-5 16,1 0 9-16,0 0 0 0,-2 0 16 0,2 0 16 15,-4-9-3-15,2 1-4 0,1-1-19 0,-3 0-19 16,-1-2-1-16,0 1-4 0,0-2 0 0,0 2 9 16,0-3 8-16,0 3 2 0,0 1 6 15,-11 0-6-15,11 3-15 0,-12 3-1 0,12-2-7 16,-12 5-8-16,2 0 4 0,2 0-6 0,1 0-11 15,2 0-33-15,0 9-54 0,-2 2-63 0,2 0-57 16,0 0-54-16,2 0-66 0,3 1 19 0</inkml:trace>
  <inkml:trace contextRef="#ctx0" brushRef="#br0" timeOffset="18736.48">23620 16095 406 0,'0'7'28'15,"0"-2"29"-15,0 3 18 0,0-3 14 0,0 2-16 16,0-1-28-16,0 1-8 0,0-2-15 0,0 1-8 16,0-1 9-16,0-2-1 0,0-1 13 0,0 1 5 15,0-2 3-15,0-1 13 0,0 0-2 0,0 0-5 16,0 0-13-16,0 0-26 0,0 0-12 0,0 0-4 15,0-11 3-15,0 2 4 0,0 1-1 0,0 0 2 16,8-1-4-16,-8 1-1 0,10-2 3 0,-5 5-6 16,2-3 6-16,-3 3 0 0,1 1-8 0,-2 0 0 15,1 4 1-15,0 0-3 0,-1 0 4 16,-1 0 10-16,3 0-2 0,-1 0 0 0,0 0 2 16,0 0 0-16,0 12-4 0,2-2 7 0,-2-2 5 15,0-2 0-15,-1 2-1 0,0-1-3 0,-1-2 3 16,-1-5-5-16,-1 6 2 0,2-3-4 0,0 1 1 15,-2-4-7-15,1 0 2 0,1 0 8 0,-1 0-8 16,-1 0 16-16,0 0-7 0,5 0-3 0,-5 0-4 16,3-9-8-16,-2 9 6 0,3-12 0 0,0 3 6 15,0 0 0-15,-1 3-6 0,0 0-4 0,0 1-5 16,2 0-1-16,-4 5-3 0,2-3 1 16,-3 0 10-16,2 3-4 0,0-3 10 0,-2 3 2 15,0 0-12-15,1 0 12 0,1 0-6 0,0 0 4 16,-1 0-3-16,2 0-7 0,1 0 6 0,-3 0-5 15,2 0 5-15,3 9 0 0,-4-2 0 0,3-7-4 16,-4 9 2-16,4-2 6 0,-2 1 0 0,1 0 0 16,0-2 4-16,0 2-6 0,2-1-2 0,-3 0-22 15,-2-1-27-15,4 0-96 0,-2-3-72 0,2 1-48 16,-2-1-2-16</inkml:trace>
  <inkml:trace contextRef="#ctx0" brushRef="#br0" timeOffset="19236.59">23966 16039 670 0,'0'11'36'0,"0"2"40"15,0 2 35-15,0 0 11 0,0-1-7 0,0 6 10 16,0-3-26-16,0 2 5 0,0 0-3 0,0 1-23 15,0 1-1-15,0 1 7 0,11 0-12 0,-11 2-16 16,0 0 2-16,0 1-16 0,0 1-11 0,0-2-5 16,0-2-9-16,0-1-5 0,0-3-1 0,0-4-1 15,0-2 20-15,0-2 17 0,0-3 0 16,0-3 1-16,0-4-25 0,0 0-21 0,0 0 1 16,0 0-8-16,0-16 3 0,0 0 0 0,0 0 0 15,0-3-5-15,0-1-1 0,0-3 1 0,0 1-5 16,0-3 3-16,0 2 0 0,0-1 3 0,0 0 4 15,0 2 10-15,0 0-3 0,0 2-5 0,0 1 2 16,0 1-11-16,0 1 5 0,0 2-3 0,0 2 1 16,0 1 4-16,0 2-3 0,8 3 8 0,-8 0-8 15,8 2 7-15,-3 0 1 0,4 2-8 0,-3 1 5 16,2 1-12-16,-1 1 5 0,1 0 5 16,1 0-7-16,-3 0 7 0,2 0-11 0,-3 9 3 15,3-9 14-15,-5 13-4 0,2-2 11 0,-4-1-7 16,2-1-2-16,-1-1 0 0,0 1-4 0,-2-1 6 15,0 0 1-15,0 0-3 0,0 2 4 0,0-4-2 16,0 0-6-16,-12 2 2 0,12-1-15 0,-10-1-17 16,10-1-31-16,-8-1-36 0,8-2-52 0,0-2-42 15,-8 0-31-15,1 0-60 0,7 0-24 0,0 0-14 16,0 0 53-16</inkml:trace>
  <inkml:trace contextRef="#ctx0" brushRef="#br0" timeOffset="19569.68">24149 16102 462 0,'0'9'39'16,"0"-3"13"-16,0 2 14 0,0-2 17 0,0-1-28 15,0 0-18-15,0 0-10 0,0 1-18 0,0-1-3 16,0-1 20-16,0 0 11 0,0-1 21 0,13-1 6 15,-13 0-4-15,9-2-11 0,-1 0-25 0,-8 0-1 16,8 0 1-16,1-13 6 0,0 3 21 0,-3-1 15 16,0 0-3-16,0 1-6 0,1-2-6 0,-4 0-7 15,0 0 27-15,0 1 7 0,-3 0 10 0,0 2-2 16,0 0-15-16,0 2-2 0,0 3 5 16,-16-1-4-16,4 3-4 0,1-1-19 0,-2 3-14 15,1 0-16-15,-1 0-19 0,0 0 6 0,0 0-6 16,1 0-1-16,2 12 3 0,-1-3-19 0,5 2-53 15,2-2-67-15,0 0-84 0,3 2-85 0,-3 1-53 16,4-3-48-16,0 1 51 0</inkml:trace>
  <inkml:trace contextRef="#ctx0" brushRef="#br0" timeOffset="19979.62">24318 16016 322 0,'0'10'17'0,"2"-2"16"0,-1-1 31 15,3 1 16-15,-3 0 4 0,2 1-9 0,-1-1-13 16,0 1-7-16,-1-2 4 0,-1 3 13 0,0-3-6 16,0 1 9-16,0-3-22 0,0 0 8 0,0-1 38 15,0-2-2-15,0-2 29 0,0 0-2 0,0 0-46 16,0 0-15-16,0 0-35 0,0-12-25 15,0 3-3-15,0-1-6 0,0 0 2 0,0 0 0 16,0-2-3-16,0 0 9 0,0 0-2 0,10 0 4 16,-1 0 0-16,-9 3-4 0,8-1 0 0,-1 3 0 15,-3 2 0-15,2 0 2 0,-3 3 0 0,-3 1-6 16,5 1 4-16,0 0-6 0,-3 0 0 0,1 0 2 16,0 0-4-16,0 0 0 0,3 12 8 0,-2-4-6 15,-3 0 10-15,2-1-2 0,1 2-2 0,-3-2 4 16,2 1-6-16,1 1 6 0,-4-1-4 0,1 1-4 15,2-1-4-15,-1 1 8 0,2-2-4 0,-2 3 6 16,0-3 2-16,-1 3-10 0,2-3 8 0,1-2-6 16,-4 2-35-16,3-3-19 0,-2-1-73 15,-1-1-64-15,4-2-50 0,-3 0-102 0,2 0 40 16</inkml:trace>
  <inkml:trace contextRef="#ctx0" brushRef="#br0" timeOffset="20371.57">24625 16000 576 0,'0'4'16'16,"0"-3"18"-16,0 1 22 0,0-2 19 0,0 0 4 15,0 0 1-15,0 0-25 0,0 0-12 16,0 0-18-16,0 0-18 0,0 0 5 0,0 0-3 15,0-13 5-15,0 2-3 0,0 1-2 0,0-2-5 16,0 1-8-16,0-3 2 0,0 4 2 0,0 0 23 16,0 1 6-16,0 2 23 0,0 1 23 0,0-1-3 15,0 4 3-15,-11 0-26 0,11 0-25 0,-9 2-13 16,-3 1-3-16,5 0 6 0,0 0 2 0,1 0 4 16,-1 0 14-16,0 14 16 0,2-1 9 0,0 0 0 15,2 0-8-15,0 0-16 0,0 1-6 0,3 1-8 16,0-3-7-16,0 3 1 0,0-5-5 15,0 3-2-15,0-4 3 0,0 0-5 0,13 0 5 16,-3-2-1-16,0-1-10 0,-2-1-2 0,3-2-6 16,-2 0 8-16,1-2 2 0,0-1 4 0,2 0-4 15,-1 0-10-15,2 0-15 0,-1-11-73 0,-2 0-64 16,2 0-83-16,-2 1-67 0,-2-5 6 0,4-1-30 16</inkml:trace>
  <inkml:trace contextRef="#ctx0" brushRef="#br0" timeOffset="20971.52">24840 15495 399 0,'0'0'-2'16,"0"15"11"-16,0-6 13 0,0-9 21 0,-9 8 21 15,9-8-3-15,0 7-6 0,-7 0-19 0,7-7-21 16,0 5 3-16,-4 0-9 0,4-1 10 0,-4-1 16 15,4 0 7-15,-1 0 19 0,-1-1-2 0,-1 0-1 16,1 0-15-16,0 1-14 0,2 0 5 0,-2 1-15 16,0 0 4-16,2 1 7 0,0 1-8 0,0-1 24 15,0 2 8-15,0-3 5 0,0-1 10 0,0 1-26 16,0 0-10-16,0-1-7 0,0 1-12 0,0 0 12 16,0-1 4-16,0 2 12 0,0 2 11 0,0-1-2 15,0 1-4-15,0 1-10 0,0 2-2 16,0 2 2-16,10 1 11 0,-10 1-2 0,0 0-4 15,4 3 2-15,-4 0-6 0,0 0-4 0,5 1 9 16,-5 0-5-16,0-1-6 0,0 1-2 0,0-4-8 16,0 0-9-16,0 1 2 0,0-4 3 0,3-1-3 15,-3-2 7-15,0-1 6 0,0-2 39 0,0-2 45 16,0 0 30-16,0-3 3 0,0 0-30 0,0 0-58 16,0 0-36-16,0 0-11 0,0-10-29 0,0 1 12 15,0 0 2-15,0-3-6 0,0-2 25 0,0 0-10 16,0-1 1-16,0-1-3 0,0 0-4 0,0-1 7 15,0 0-3-15,0 1-2 0,0 0 0 0,0 2-5 16,0 1 5-16,0 2 3 0,12 0-10 16,-12 3 4-16,7 1-4 0,-7 1 0 0,8 1 0 15,0 1 3-15,-3 2 1 0,-2 1-9 0,3-1 15 16,-3 2-3-16,1 0-5 0,0 0 15 0,1 0-20 16,-1 0 3-16,0 10 3 0,1 0 6 0,-1-1 0 15,0 2-2-15,0 1-2 0,1 1 2 0,0 1 2 16,-2 2-11-16,3-1 7 0,1 2-10 0,-2 0 10 15,-2-1 16-15,2 2-10 0,-1 0 3 0,2-4-2 16,-1-1-12-16,-2-1-23 0,4-1-75 0,-2-3-70 16,-1-1-79-16,0-3-84 0,2-1-45 15,-5-2-56-15,1-1-61 0</inkml:trace>
  <inkml:trace contextRef="#ctx0" brushRef="#br0" timeOffset="21235.89">25215 15333 1115 0,'0'0'28'0,"0"0"75"16,0 0 61-16,-13 11 37 0,13-1 15 0,0 1-41 16,-11 3-29-16,11 0-14 0,0 1-22 0,0 0 2 15,0 2-1-15,0 2 8 0,0 2-17 16,0 0-20-16,0 0-27 0,0 3-34 0,11 0 0 15,-11 5-12-15,13-2-4 0,-7-1 7 0,-6 1-15 16,8-2 6-16,0-4-3 0,-2 0 2 0,1-1 7 16,-4-3-32-16,2 0-86 0,0-5-91 0,-2-1-90 15,1-2-64-15,-2 0-15 0,-2-1-29 0,0-6-57 16,0 1 69-16</inkml:trace>
  <inkml:trace contextRef="#ctx0" brushRef="#br0" timeOffset="21420.4">25057 15596 1107 0,'0'0'30'16,"0"8"70"-16,0-8 41 0,14 0 55 0,-3 0 16 16,5 0-24-16,-2 0-1 0,4 0-46 0,3 0-37 15,0-12-37-15,6 2-36 0,0-2-12 0,1 0-6 16,-1 3-37-16,3-3-155 0,2 2-284 0,1-1-173 15</inkml:trace>
  <inkml:trace contextRef="#ctx0" brushRef="#br0" timeOffset="26082.35">26794 13484 1330 0,'2'0'47'0,"-2"0"24"0,0 0 35 16,0 0 54-16,0 0 2 0,0 0 29 16,0 0 6-16,0 0-37 0,0 0-22 0,0 0-34 15,0 0-36-15,0 0-9 0,0 0-37 0,0 0-10 16,0 0-15-16,0 0 1 0,0 0 9 0,0 0-7 15,10 0 11-15,0-11-4 0,3 0 2 0,6 0 3 16,0-1-1-16,10-2-2 0,6-2-6 0,4-2-6 16,5-2-1-16,8-1-1 0,4-6 3 0,4 1 9 15,4-2 2-15,5-2 0 0,4-3 3 0,5 0-15 16,3-3 3-16,5 1 2 0,4-3-2 16,0-1 7-16,1 0-2 0,3 0-7 0,1 1 2 0,-2 0 0 15,2 2 0-15,-2 3 2 0,-1 2-2 0,0-1 2 16,-4 4 1-16,-1 1 1 0,-5 2 6 15,-4 1-1-15,-1 3-5 0,-7 1-4 0,-4 1 0 16,-3 4-4-16,-4 1 2 0,-7 1 6 0,-4 2-4 16,-5 1 2-16,-3 1-2 0,-5 0 0 0,-2 2 5 15,-4 0-5-15,-4 2 2 0,-2 1-2 0,-3-2-4 16,-5 1 4-16,-3 1-3 0,-2 2 6 0,-2-2 13 16,-1-2 12-16,-4 3 9 0,0-1 8 0,0 1-1 15,-1 1-9-15,0-1 1 0,0 1-3 0,0 0-12 16,-2 2-4-16,0 0-1 0,0 0-13 0,0 0 7 15,0 0-6-15,0 0-4 0,0 0-2 16,0 0-67-16,0 0-93 0,0 0-145 0,0 0-143 16,-12 0-139-16,12 0-73 0</inkml:trace>
  <inkml:trace contextRef="#ctx0" brushRef="#br0" timeOffset="26586.53">29520 12333 655 0,'2'0'25'0,"-2"0"32"0,0 0 22 0,0 0 47 15,0 0 6-15,0 0-22 0,0 0-14 0,0 8-44 16,0-8-25-16,0 0-15 0,0 0-10 0,0 0-2 16,0 0-2-16,0 0 12 0,0 0 11 15,0 0 25-15,0 0 5 0,0 0 3 0,0 0-4 16,11 0-18-16,-1 0 3 0,0 0-1 0,-2 0-1 15,4 0-5-15,-2 0-8 0,0 0-7 0,0 0-5 16,-1 9-8-16,-1-9-2 0,1 8 4 0,-1-2 2 16,0 1 19-16,-3 1 4 0,3-2-7 0,-3 2 5 15,-1 2-13-15,1-1 5 0,0 4 16 0,-5-1 11 16,0 1 22-16,0 1 10 0,0 1 12 0,0 2 7 16,-16 1 3-16,5 0-8 0,0 1-1 0,1 0 21 15,-1-2-17-15,0 0 1 0,-1 0 2 0,-1-3-26 16,-1-1 10-16,-1-2-5 0,0 1-22 15,2-3-15-15,-1 0-16 0,3-2-17 0,-2 0-1 16,4-2-6-16,1 2-53 0,0-2-116 0,2 0-180 16,-1-1-217-16,1 0-190 0,-2 0 96 0</inkml:trace>
  <inkml:trace contextRef="#ctx0" brushRef="#br0" timeOffset="27087.7">29857 11554 956 0,'-1'0'2'0,"-1"10"58"0,2-10 44 16,0 9 71-16,0 1 51 0,0-1-17 0,0 2-3 15,0 3-39-15,12 1-22 0,-4 4-20 0,2 5-34 16,-10 2-25-16,12 6-26 0,-4 2 0 0,4 1 1 16,-2 2 4-16,3 3 9 0,0 3-16 0,1 2 3 15,-1 3-11-15,1 1-2 0,-1 2-8 0,-1 0 1 16,-1 2-3-16,1-1-2 0,-2-2-4 16,-2-4-7-16,1-2 2 0,-2-4-10 0,-2-1 6 15,0-5-3-15,-1-5 0 0,-2-3-3 0,1-4 6 16,-3-7-1-16,4-1 2 0,-4-3 6 0,3-4-3 15,-3-2 4-15,0-3-4 0,0-2-48 0,0 0-75 16,0 0-94-16,0 0-94 0,0-12-48 0,0-3-25 16,0-1 12-16,-12-2-20 0,12-4 25 0</inkml:trace>
  <inkml:trace contextRef="#ctx0" brushRef="#br0" timeOffset="28139.43">29824 11441 735 0,'0'-3'0'0,"0"2"2"0,0 0 20 16,0 1 33-16,0 0 38 0,14 0 25 0,-1 0-1 16,2 0-33-16,5 0-19 0,2 0-4 0,4 0 0 15,6 0 14-15,3 0 4 0,3 0-2 0,3 0 16 16,3 0 5-16,0 0-5 0,6 0 1 0,-2 0-20 16,2 0-11-16,2 0-16 0,0 0-17 0,5-7-17 15,-3 7-7-15,4-8 1 0,1 3-1 0,1-1 3 16,1 1 0-16,-2 1-1 0,-1-1-8 0,1 1 4 15,-2 1-4-15,-2-1-4 0,1 0 10 0,-4 1-12 16,-2 0 10-16,-2-1 3 0,-3 1-7 0,-3 1 10 16,-4 0-10-16,-7 0 0 0,-4 2 0 0,-3 0-2 15,-5 0 2-15,-3 0 2 0,-4 0 1 16,-1 0 1-16,-3 0 35 0,-1 0 23 0,-1 0 24 16,0 0 4-16,-1 0-16 0,-2 10-11 0,0-10-6 15,0 0 11-15,1 7-13 0,-3-7-16 0,2 6-4 16,1-2-16-16,-2 1 2 0,2-1 6 0,-1 2 6 15,-3 0-3-15,1 0 1 0,3 1-3 0,-3 1-11 16,1 2-1-16,-2 1-1 0,0 1-20 0,0 0-2 16,0 2 2-16,0 1 0 0,0 2 8 0,0 3 6 15,0 0-4-15,0 1-5 0,0 4 10 0,0 0-1 16,0 2-2-16,0 2-2 0,0-1 9 16,0 2-7-16,9 2 7 0,-9-1 1 0,13 0-15 15,-5 1-10-15,-2 2 3 0,2-1 5 0,-2 0 2 16,1 3 9-16,-1-4-7 0,-1 2 1 0,0-2 4 15,1-2-5-15,-2-1-2 0,0-1 0 0,-3-1-2 16,3-2 4-16,-1-1 1 0,-3-3 2 0,1 0-5 16,1 0 0-16,-2-2 2 0,0-1-2 0,2-2 2 15,-2 0-2-15,0-3-2 0,0-1-1 0,0-2 1 16,0 0 0-16,0-2 4 0,0 1-2 0,0-2-2 16,0-1 4-16,0 0-2 0,0 1 0 0,0-1 2 15,0 0-4-15,0 0 0 0,0-2 0 0,-8 1 11 16,8-1-1-16,0-1 1 0,-9-1 1 0,9-1-3 15,0-1 10-15,-3 0 0 0,3 0 2 16,0 2-14-16,-6-2-3 0,5 0-2 0,-2 0 5 16,-1 0 2-16,3 0-7 0,-3 0 8 0,1 0-6 15,-2 0 15-15,4 0 5 0,-2 0 7 0,-3 0 3 16,-1 0 7-16,2 0 25 0,-1 0 3 0,0 0 11 16,-4 6-11-16,1-6-29 0,1 6-3 0,-5-6 11 15,1 0 6-15,-2 0 25 0,-1 5-10 0,1-5-25 16,-5 0-14-16,-1 0-14 0,-1 0-9 0,-3 0 11 15,-1 0 5-15,-4 0 5 0,1 0 17 0,-5 0-1 16,-2 0 6-16,-3 0 0 0,0 0 0 0,2 0 1 16,-4 0 5-16,2 0 12 0,0 0-11 0,0 0 3 15,5 0-3-15,0 9-13 0,1-9 3 0,1 0-3 16,1 7 6-16,1-7-14 0,2 0 0 16,1 7-12-16,1-7-11 0,-1 6 18 0,-1-2 8 15,0 0 18-15,-1 0-3 0,-1 3-6 0,-1-1-5 16,-1-1-14-16,-1 2 8 0,-1-1-12 0,-2 2-5 15,-2-2 20-15,2-2-17 0,2 0 6 0,2 0-3 16,-4-4-16-16,11 0 4 0,-1 0 0 0,5 0 0 16,4 0-6-16,3 0-9 0,2 0-6 0,1 0 3 15,4-8-3-15,3 8 6 0,0 0 6 0,3 0-9 16,0 0-29-16,0 0-85 0,0-7-130 0,0 7-143 16,12-7-195-16,0 1-215 0,2-1-193 15,2-5-20-15</inkml:trace>
  <inkml:trace contextRef="#ctx0" brushRef="#br0" timeOffset="28900.21">30159 10905 692 0,'0'0'45'0,"-14"0"33"16,1 0 43-16,5-4 29 0,0 4-31 0,-1 0 5 15,0 0-14-15,-3 0-11 0,6 0 3 0,-5 0-1 16,1 0-7-16,2 0 6 0,-2 10 0 0,-2 0-12 16,1-2-7-16,-1 2 14 0,-1 0 5 15,-1 2-17-15,3 0-2 0,-1 0-25 0,0 0-11 0,1-1 0 16,1 0-9-16,0-1-13 0,1 0-12 15,5-3-2-15,0 1-5 0,3-1 8 0,1-1-1 16,0 0 0-16,0 0-1 0,0 0-8 0,13 1 3 16,1-2-8-16,-3 2 6 0,3-3 8 0,2 3-2 15,-2-3 3-15,5 1-3 0,-2 1-4 0,-1 0-3 16,2 0 0-16,-2-1-2 0,1 1-2 0,-4-1 0 16,1 1 2-16,-2-2 0 0,-2 1-3 0,1 1 5 15,-3-4-6-15,-2 2-1 0,1-1 3 0,-6-1-5 16,4 0 14-16,-4-1 2 0,-1 0 12 0,0 1-3 15,0-2-6-15,0 2 4 0,0-1-14 16,0 1 7-16,-15 1 1 0,2 1-1 0,-1-1-2 16,1 1-5-16,-2-2-7 0,2 2-1 0,-1 0 6 15,-1-3 2-15,1 2 3 0,3-1-3 0,0 0-2 16,0-1-2-16,5 0 2 0,1 1-37 0,0-2-56 16,2 0-71-16,3 0-87 0,0 0-51 0,0 0-85 15,0 0-54-15,0 0-24 0,0 0 57 0</inkml:trace>
  <inkml:trace contextRef="#ctx0" brushRef="#br0" timeOffset="29287.45">30330 11081 533 0,'0'0'37'0,"0"0"34"0,0 0 20 0,1 0 11 15,1 0-30-15,0 8-5 0,-1-8 17 0,1 0 5 16,-1 0-7-16,4 0-19 0,0 0-39 0,2 0-5 16,-2 0 1-16,5 0-11 0,-2 0 9 0,3-13-8 15,-3 3 5-15,-2 1 41 0,1-2-1 0,-1 4 7 16,-3-3 2-16,0 2-23 0,-1 1 24 0,-2 0 0 16,0 0 5-16,0 1-8 0,0 0-11 0,0 3-1 15,-16 1-2-15,5-1 1 0,-1 2-13 0,2 1-4 16,2 0-2-16,-4 0-8 0,2 0 4 15,2 0-7-15,0 12-6 0,0-3 6 0,-3-9 6 16,3 12 1-16,0-2-6 0,0-2-1 0,4 2-14 16,-1-2-1-16,1 1 9 0,4 0-8 0,0 0 3 15,0 1-1-15,0-1-3 0,0 1 1 0,18 1 10 16,-4-1-6-16,2 1 0 0,0 0 2 0,-1 0-7 16,5-1 5-16,-2 1-1 0,0-1-16 0,2-3-75 15,1 1-72-15,-3-4-81 0,-1 0-68 0,-3-1-45 16,2-3-17-16,0 0-38 0</inkml:trace>
  <inkml:trace contextRef="#ctx0" brushRef="#br0" timeOffset="29616.57">30653 11043 420 0,'0'10'28'15,"0"-2"40"-15,0-1 34 0,0 1 25 0,0 1-4 16,0 0-12-16,0 2-28 0,0-1-19 0,0 0-24 16,0 0-17-16,0-2-2 0,0-1 4 0,0 0 2 15,9-4-15-15,-9-1 7 0,0 0 18 0,8 1 34 16,-8-3 24-16,0 0 46 0,0 0 1 16,0 0-23-16,0 0-14 0,0 0-63 0,0 0-32 15,0 0-12-15,0-13-2 0,0 1 15 0,0 0-3 16,0 0 3-16,0-1-14 0,0 0-9 0,0-1 12 15,0 0-2-15,0-1 8 0,0 2 5 0,11 0-11 16,-11 0 0-16,15 0 4 0,-3 3-2 0,-3-1 4 16,2 2-1-16,-1 2-5 0,1-2 0 0,0 2-7 15,-2 2-22-15,3 0-83 0,-2 1-98 0,2 0-123 16,-3 3-119-16,7-1 40 0</inkml:trace>
  <inkml:trace contextRef="#ctx0" brushRef="#br0" timeOffset="29879.86">30996 10994 526 0,'-7'6'39'15,"7"1"37"-15,0 0 23 0,-6 1 16 0,6 1-7 16,0 1-16-16,0 0 1 0,0 3-19 0,0-2-32 15,0 3-13-15,0-2 1 0,0 1 23 0,9-3 10 16,-9 1 6-16,10 0-24 0,-10-2-19 16,11 0-6-16,-6-1-12 0,-1-1 0 0,-4 0 0 15,5-1-10-15,1-2-2 0,-3-1 0 0,-3-1-4 16,4 0 10-16,-3-2-20 0,1 0-105 0,-2 0-131 16,0 0-100-16,0 0-30 0</inkml:trace>
  <inkml:trace contextRef="#ctx0" brushRef="#br0" timeOffset="30097.28">31014 10721 1369 0,'-12'-4'65'0,"12"-3"64"16,-11 1 55-16,11 2 39 0,-8 0-45 0,8 1-53 15,0 1-47-15,-5 1-39 0,5 1-24 0,0 0-13 16,-3 0-4-16,3 0 2 0,0 0 2 0,0 0-4 16,0 0-11-16,0 0-102 0,0 0-124 0,0 0-167 15,0 0-182-15</inkml:trace>
  <inkml:trace contextRef="#ctx0" brushRef="#br0" timeOffset="30945.59">31043 11196 477 0,'0'0'24'0,"0"0"45"16,0 0 21-16,0 0 26 0,0 0 20 0,0 0-6 15,0 0-18-15,0 0-15 0,0 0-25 0,0 0-20 16,0 0 25-16,0 0-4 0,0-12-15 0,13 1-14 16,-4 5-24-16,-9-3-6 0,9-2 9 0,0 2 13 15,-9-1 20-15,9-3 1 0,-3 2-8 0,-3-1-3 16,2-2-13-16,0 0 11 0,0-1 15 0,-4 0-6 16,4-1-9-16,-2-1-14 0,-2 1-15 0,-1-1-11 15,4 0 18-15,-4 2 1 0,0 1 3 16,0 0-4-16,0 2-14 0,0 2-2 0,0 2-12 15,0 1 8-15,0 3-10 0,0-1-81 0,0 3-82 16,0 2-108-16,0 0-157 0,0 0-56 0</inkml:trace>
  <inkml:trace contextRef="#ctx0" brushRef="#br0" timeOffset="32054.82">31311 10911 662 0,'0'12'53'15,"0"-1"58"-15,0-1 37 0,0 0 23 0,0 0-4 16,0 0-32-16,0 2-22 0,0 1 17 0,0 2-32 16,0-1-8-16,0 0 4 0,0 2-32 0,0 1-11 15,0-3-19-15,10 2-13 0,-10-2-9 0,7 0-6 16,-3-3 5-16,-4 0-3 0,6-2-6 0,1-1 2 16,-2-1-4-16,-2-3 2 0,0 1 4 0,-1-3 7 15,1-1-5-15,-3 0-33 0,1-1-49 0,1 0-71 16,-2 0-77-16,0 0-63 0,0 0-14 0,0-13-10 15,0 2 12-15,0 1 69 0</inkml:trace>
  <inkml:trace contextRef="#ctx0" brushRef="#br0" timeOffset="32893.07">31288 10708 1656 0,'0'-11'86'0,"0"11"70"0,0-10 82 16,0 10 76-16,0-11-55 0,0 0-29 0,0 0-62 15,0 4-72-15,0-1-20 0,0-2-43 0,0 0-23 16,0 1 0-16,0 2-15 0,0 0-5 0,0 3-75 16,0 2-113-16,0 2-150 0,0 0-161 0,0 0-117 15,0 0-9-15</inkml:trace>
  <inkml:trace contextRef="#ctx0" brushRef="#br0" timeOffset="33245.119">31642 10935 852 0,'-8'0'48'0,"2"-10"68"15,-1 3 67-15,-2 1 38 0,4 2-3 0,-4-1-34 16,-1 1-40-16,-2 4-12 0,1-3-22 0,-1 3 5 16,-2 0-11-16,0 0-5 0,-3 0 6 0,4 12-4 15,-4-2-1-15,4 1-18 0,-3-1-27 0,5 2-25 16,-1 2-16-16,2-1-5 0,2 1 0 0,2 1 1 15,0 0 2-15,1 1-1 0,2 0-1 0,3 1-13 16,0-1 6-16,0 1 4 0,0-2 2 0,0 1 7 16,0-1-4-16,17-1-5 0,-4 1 3 0,1-3-15 15,-2 0-14-15,1-1-53 0,4-3-133 16,1 0-114-16,-2-1-133 0,1-2-114 0,1-4-15 16</inkml:trace>
  <inkml:trace contextRef="#ctx0" brushRef="#br0" timeOffset="33657.53">31758 11115 641 0,'0'0'42'15,"0"0"33"-15,0 4 43 0,0-4 27 16,0 0-26-16,14 0-27 0,-3 0-35 0,0 0-16 15,1-9-18-15,0-3-7 0,3 3-10 0,0-5-6 16,2 0 2-16,-3-1 6 0,2-1 4 0,-3 0 37 16,1-1 9-16,-6 0 3 0,1 2-5 0,-4-1-36 15,-2 3 2-15,-3 0 11 0,0 0 10 0,0 2 14 16,0 1-2-16,0 0-16 0,-14 0-3 0,-2 1-5 16,4 1-8-16,-4 3 10 0,-2 1 9 0,1 3 3 15,-2 1 16-15,-2 0 10 0,3 0 5 0,0 13-11 16,-1 0-4-16,3 0-9 0,1 0-10 15,2 1-7-15,-1 1-2 0,6 1-13 0,-2 0-4 16,5 0-2-16,-1 1-14 0,5 2 0 0,1-2 9 16,0 0 2-16,0 0 16 0,0 0 20 0,10 0 3 15,2-4 9-15,2 1-8 0,-1 0-17 0,-1-4-4 16,6 1-14-16,-2-3-4 0,2-2-7 0,4-1-8 16,-1-3 3-16,3-2-2 0,0 0 0 0,1 0-7 15,0 0-96-15,-1-15-144 0,3 1-176 0,-4-2-164 16,3 0-56-16</inkml:trace>
  <inkml:trace contextRef="#ctx0" brushRef="#br0" timeOffset="37323.49">29319 12074 526 0,'0'-2'19'16,"0"2"23"-16,0 0 16 0,0 0 18 0,0 0 10 16,0 0 25-16,0 0 9 0,0 0 23 0,0 0 16 15,0 0-6-15,0 10 24 0,0-10-8 0,0 9-21 16,0 1-11-16,0-2-13 0,0 0-6 0,0 4-8 15,0-2-20-15,0 2-12 0,-9-2-15 0,9 1-7 16,-16 0-4-16,7-2-17 0,-1 1-13 0,-1 0-1 16,2-4-10-16,-1 2-6 0,-1-2 4 0,2-3-9 15,-3-1 2-15,3-2 3 0,-2 0-5 0,1 0-2 16,0 0 4-16,0-11-4 0,0-1-3 16,0-2 7-16,1 0-8 0,1-1 8 0,4-2-4 15,-2 0-5-15,3-3 7 0,-1 4-3 0,3-3 10 16,1-1-4-16,0 2-6 0,0 2-6 0,0 0-14 15,0 3-9-15,0 1-2 0,14 0-4 0,-5 4 3 16,-9 2 8-16,8 2-13 0,-8 1-3 0,8 2 3 16,0 1 13-16,-3 0 22 0,-5 0 8 0,4 0-5 15,0 0-12-15,-1 0-5 0,-1 0 5 0,-1 11 6 16,-1-11 8-16,0 11 0 0,0-1-9 0,0-1 11 16,0 1-2-16,0-2-2 0,0 1 17 0,-14 0-10 15,1-1-3-15,4 1 2 0,-1 1-11 0,-2-3 3 16,0 4 0-16,3-2 6 0,-5 0 0 15,-1 1-4-15,1 1 6 0,2-2-4 0,-6 1-4 16,6 0 6-16,-6 1-4 0,6-3-5 0,-1 2 5 16,-5 0-4-16,6 0-5 0,-2 1 13 0,-2 2 0 15,2 0 1-15,-1-1-1 0,1 4-13 0,1-2 2 16,1 2 4-16,1-2 5 0,3 0 3 0,1-1-1 16,1-1-7-16,3-2-6 0,2 0 5 0,1-2 1 15,0 0 10-15,0-1 4 0,0-3 2 0,0 0 0 16,13 1 0-16,-1-3 8 0,-1 1-1 0,1-3-3 15,1 0 9-15,0 0 3 0,-1 0 18 0,1-15 18 16,1 0-13-16,1-2 0 0,-3-2-21 16,-1-2-15-16,-3-4-7 0,1-4-3 0,-4-2-1 0,0-5-8 15,-2-2 17-15,-3-2 41 0,0 0 5 16,0-2 9-16,0 0-7 0,0-1-43 0,-16 2 1 16,2 0-6-16,5 1-3 0,-4 3 3 0,4 0-12 15,1 0 7-15,1 1-2 0,0 3-5 0,7 1 5 16,0 1-8-16,0 4 8 0,0 1-10 0,0 3 3 15,10 1-61-15,3 5-102 0,1 3-139 0,-1 2-161 16,-2 3-68-16,5 4-62 0,-2 5 105 16</inkml:trace>
  <inkml:trace contextRef="#ctx0" brushRef="#br0" timeOffset="37720.48">28649 11926 809 0,'0'10'25'16,"-11"-3"37"-16,11 3 37 0,-11-1 14 0,11 2-24 15,-9 0-33-15,-1-1-41 0,10 1-7 0,-10 0-4 16,3 3-2-16,2-1 0 0,-2 1-2 0,4-2-4 16,-2 3-54-16,-4-1-68 0,5-2-86 0,-1-1-70 15,0 0 19-15</inkml:trace>
  <inkml:trace contextRef="#ctx0" brushRef="#br0" timeOffset="37952.87">28266 12237 569 0,'12'0'0'0,"-12"0"38"0,12 0 38 0,-12 0 36 16,10 0 23-16,-4 0-18 0,0 0-24 0,4 0-30 15,-2 13-15-15,1-5-21 0,4 0-18 0,1-8-9 16,2 11-7-16,0-3-3 0,-1 1 10 0,0 1 8 15,-1-3-6-15,-1 3 1 0,-2-4-6 0,0 0-34 16,-5 2-67-16,-1-2-89 0,1-1-76 0,-3-3-19 16</inkml:trace>
  <inkml:trace contextRef="#ctx0" brushRef="#br0" timeOffset="38139.37">28341 12199 699 0,'-2'11'42'16,"-3"0"43"-16,1 2 53 0,-4-1 20 0,-2 0-17 15,2 1-11-15,-1 1-51 0,0 1-16 0,1-3-21 16,1 2-34-16,-1-2 2 0,2 3-2 0,-3-1-8 16,2 1-73-16,-1-1-97 0,2-2-157 15,-3-3-73-15</inkml:trace>
  <inkml:trace contextRef="#ctx0" brushRef="#br0" timeOffset="39483.259">27931 12323 677 0,'0'0'1'0,"0"4"18"0,0-1 47 0,0 2 62 16,0 0 18-16,0-1 5 0,0 2-16 0,0-1-41 15,12 2-11-15,-12 2-24 0,13 0-33 0,0 1-22 16,1 0-4-16,-1 0 6 0,-2 1 2 0,2 0 0 16,-5-2-4-16,3 1 2 0,1-2-2 0,-2-2-40 15,-2 0-70-15,-2-1-107 0,0-3-116 0,-1-1-39 16</inkml:trace>
  <inkml:trace contextRef="#ctx0" brushRef="#br0" timeOffset="39729.6">27946 12325 875 0,'0'8'67'0,"0"2"39"16,0 0 81-16,0 1 68 0,0 4-5 0,0 2 26 15,0-1-37-15,0 4-5 0,0-1-23 0,-15 1-56 16,1 0-3-16,0 1-47 0,-5 2-13 0,0 0 7 15,-8-1-19-15,-3 2-8 0,-3-1-33 0,-2 0-12 16,-6 1-15-16,1-2-7 0,-1-2 7 0,-1-2-7 16,4-2-18-16,1-4-83 0,4-1-124 15,5-1-140-15,2-3-200 0,4-3-138 0,8-4 29 16</inkml:trace>
  <inkml:trace contextRef="#ctx0" brushRef="#br0" timeOffset="40132.53">28820 13072 987 0,'0'0'37'16,"0"0"36"-16,13 0 26 0,-3-8 52 0,2 0-23 15,-3 2-31-15,4-3-26 0,-1 0-48 0,1-1-9 16,4 3-2-16,-1 2-2 0,-2 5-10 0,4 0-2 16,-4 0-6-16,2 0 4 0,0 0 8 0,-2 0 8 15,-1 12 2-15,-1-1-8 0,1-2 2 0,-4 3-36 16,1-4-52-16,-4 1-42 0,-1-1-94 0,-4 1-51 16,-1 1-38-16,0-1-3 0</inkml:trace>
  <inkml:trace contextRef="#ctx0" brushRef="#br0" timeOffset="40320.53">28911 13208 470 0,'0'0'12'0,"0"10"34"15,0-2 28-15,0-1 14 0,0 3-5 0,0-1-37 16,0 1-28-16,0-1-10 0,0 0-8 15,0 2 13-15,0-5 1 0,0 0-8 0,0-1-24 16,0 1-85-16,0-6-81 0,0 0-35 0</inkml:trace>
  <inkml:trace contextRef="#ctx0" brushRef="#br0" timeOffset="40542.44">28646 13011 591 0,'-2'0'27'0,"2"0"42"16,0 0 30-16,-1 14 37 0,-1 1-18 0,1-1-26 16,1-2-33-16,0-1-36 0,0 0-11 0,0 1-22 15,0 0 10-15,0 1 2 0,0 1-8 0,0 0-67 16,0 3-80-16,0-3-100 0,0 2-45 0</inkml:trace>
  <inkml:trace contextRef="#ctx0" brushRef="#br0" timeOffset="40950.5">28290 13104 205 0,'11'-11'5'15,"0"-2"19"-15,2 4 22 0,-2-1 12 0,5 3-8 16,-4-1-15-16,1 2-17 0,3 0-9 0,-3 6-2 16,1 0-6-16,-1 0 10 0,-1 0 21 0,-2 0 20 15,-1 0 20-15,0 16 9 0,-2-5-16 0,-4 0 0 16,0 0-8-16,-3 0-12 0,0 0 2 16,0 2-16-16,0-2-10 0,-13 1 0 0,1 0 0 15,2 1-12-15,-2-2-9 0,-1-1-4 0,0-1-5 16,1-1 9-16,-1-1 9 0,2-2 3 0,2 0-16 15,-3-2 9-15,3 2-1 0,3-1-11 0,1-4 9 16,0 0-2-16,2 0-4 0,0 0-7 0,3 0 9 16,0 0 9-16,0 0 3 0,0 0 8 0,0 0-18 15,0 0-17-15,0 0 12 0,13 0-3 0,-4 0 12 16,4 13-2-16,-5-13-4 0,0 0 6 0,2 0-14 16,-1 11 16-16,-1-11-6 0,1 11-9 15,-3-2 16-15,1-9-9 0,-3 12-3 0,3-4 12 16,-1-2-5-16,-5 3 0 0,1 0 9 0,-2 0-14 15,0-2 1-15,0 1 2 0,0 0 0 0,-12 1-13 16,-1 0-42-16,0 0-90 0,4 0-79 0,-3-1-34 16</inkml:trace>
  <inkml:trace contextRef="#ctx0" brushRef="#br0" timeOffset="41383.49">28111 13094 470 0,'-3'-1'24'0,"-2"-1"32"0,1 2 30 15,-2 0 34-15,1 0 17 0,-2 17-14 0,1-3-10 16,0 0-26-16,1 2-7 0,4 1 15 0,-3 1-4 15,3 1 14-15,1 1 2 0,0 0-11 0,0 3 3 16,0 1-2-16,0 1-17 0,0-1-2 0,0 0 1 16,0 0-6-16,0-2-12 0,0-4-24 0,9 3-8 15,-9-4-16-15,10-3 2 0,-2-1 5 0,-4-4-7 16,1-1 2-16,2-2-2 0,-1-1 5 0,-2-1-5 16,1-3 5-16,3-1-18 0,-1 0-7 0,-1 0 12 15,2 0-5-15,-2-14 9 0,1 0 2 0,-3-3-14 16,4-1-3-16,-3-1 6 0,-4-3 0 15,1-2 2-15,-2 1 0 0,0-3-6 0,0 3-7 16,0 0-3-16,-16 1 6 0,2 1 5 0,-2 3 8 16,0 0-1-16,-3 3-2 0,0 4-4 0,-1-2 6 15,-2 4-1-15,-1 4 3 0,0 5-1 0,-1 0-36 16,1 0-65-16,2 11-71 0,-1 5-75 0,-2 0-72 16,2 3-43-16,3 1-60 0,0 2 21 0</inkml:trace>
  <inkml:trace contextRef="#ctx0" brushRef="#br0" timeOffset="41629.83">27688 13395 692 0,'0'-10'5'15,"0"10"2"-15,0 0-7 0,0 0 7 0,0 0-1 16,0 0 29-16,0 0 14 0,9 0 3 0,4 0-4 16,-2 0-39-16,0 10-13 0,5-2-5 0,-2 1 5 15,3 0 17-15,1 0 4 0,-1 2-6 0,0-2-6 16,0-1-10-16,0 3-28 0,-4-3-66 16,-1-1-92-16,-1 0-41 0</inkml:trace>
  <inkml:trace contextRef="#ctx0" brushRef="#br0" timeOffset="41795.39">27749 13566 809 0,'-1'0'20'0,"-2"0"15"0,-1 5 19 15,0-5 1-15,-1 5-19 0,2-2-21 0,0 1-11 16,0-2 1-16,3 1-40 0,0-2-123 0,0 1-102 15</inkml:trace>
  <inkml:trace contextRef="#ctx0" brushRef="#br0" timeOffset="45566.17">28268 13872 477 0,'0'0'1'0,"0"0"8"0,0 0 34 0,0 0 28 15,-11 0 37-15,11 15 12 0,-14-1 3 0,6-1-7 16,8 0-21-16,-11 0-7 0,3 0-4 0,2 0 4 16,-3 1-9-16,0 1-6 0,0-1-21 15,-1 2 5-15,-2 0 6 0,0 0 17 0,3 2-4 16,-7 2-20-16,7-1 5 0,-5 4-17 0,2-1 4 16,0 2 1-16,-2-2-6 0,1 2-9 0,-1 2-4 15,1 2-10-15,-3-2 1 0,2 3 9 0,-2 2 12 16,0 1 2-16,1 6 0 0,-5-1-3 0,2 3-1 15,-2 1 7-15,0-3-7 0,-4 3 3 0,1-2-12 16,-1 2-6-16,-3-3-5 0,0-1-4 0,2 0 0 16,-4-1-3-16,1-2 3 0,0 0-11 0,-2-1-1 15,1-1 6-15,-3 0 12 0,-1-3 29 0,0 1-2 16,-2 0 8-16,-1-1-8 0,-1 0-2 16,0 0 17-16,-1-1-24 0,0 0-2 0,-1 1-17 15,0 0-9-15,4 0 12 0,-3 0 1 0,4-1-9 16,-5 0-6-16,5 0-5 0,-2-1-8 0,2 0 8 15,3-1-2-15,2-1-1 0,-1-1 3 0,5 0-3 16,-1-2 5-16,1-2-7 0,0-1 5 0,-2-1 9 16,0 0 6-16,2-1 19 0,-2 1 7 0,0 0 5 15,0 1 6-15,2 0-12 0,-2 1-6 0,0-1-14 16,2 1-10-16,-4 2-3 0,2 1-14 0,-3 1 2 16,2 0 0-16,-2 1 7 0,-2 0 3 0,2-1 0 15,-1 2-7-15,-4 0 2 0,0-1-3 0,-3 1 1 16,0-1-1-16,-1 1-7 0,-7-1 8 15,2 1-6-15,-5 1 1 0,-1-1-1 0,-2-1 3 16,-4 1-2-16,-3 0 7 0,2-1 2 0,2-1 1 16,-2 1-3-16,-2-3-5 0,2 0-8 0,1-4-4 15,-1 2 17-15,-2-3-8 0,2 2 3 0,-5-1 8 16,1 0-3-16,-1-2 15 0,-1-1-20 0,-2-2 8 16,-1-1-8-16,1-2-8 0,0 0 26 15,0-3-10-15,-1 0 9 0,-1-2 16 0,-4 2 15 16,3-1 1-16,0 0 5 0,2-1-3 0,-1 0-20 15,1-1-2-15,6 0-19 0,-5 0-13 0,5-2 9 16,-1 1-6-16,2 0 5 0,-3-1-2 0,0 1-1 16,-4-2 4-16,2 2-6 0,-1-1 5 0,0 1-3 15,-5-1-2-15,0 1 0 0,0-2-5 0,-3 0-3 16,0-1 11-16,-5 0-6 0,4 0 9 0,-2 0-1 16,2 0-8-16,-2 0 9 0,2 0-6 0,0 0 0 15,-1 0-3-15,1 0 0 0,-5 0-7 0,1 0 10 16,-4 0 0-16,-2 0 0 0,-1 0 7 0,-1 12-9 15,-2-4 4-15,-4-8 6 0,4 10-5 0,-2-2-3 16,-1 0-3-16,3-3-2 0,0 1 0 16,-3 1 8-16,6 1-1 0,-4-3-7 0,2 3 8 15,-4-2-6-15,1-1 8 0,-4 3 5 0,3-1-2 16,-4-1 0-16,-2 0-11 0,-1-2 3 0,0 3-2 16,4-2-1-16,-1 1 3 0,1 1-5 0,1-2 8 15,1 2-6-15,2-2 6 0,0 1 2 0,-2 0-5 16,-1-1 2-16,1 0-7 0,-2 0 3 0,-1 1-3 15,-4-1 10-15,3 1 0 0,-1 0-3 0,3 2 6 16,-1-1-8-16,1 1 3 0,3 2 2 0,1 0-2 16,-1 1-6-16,3 0 5 0,-4 0-2 15,2 1-2-15,-1 0 5 0,-3 0-9 0,-1-1 4 16,0-1 4-16,-1-1-4 0,3-1-1 0,2 0 6 16,1 1-9-16,4-3 6 0,-3 1 6 0,5-1-4 15,3 1 1-15,-1-2 10 0,0 1 11 0,1-2 18 16,1 3 17-16,1-4-17 0,-3 2-10 0,1-1-19 15,2 2-16-15,-2-3 6 0,-1 2-6 0,3-1 3 16,0-2 11-16,0-1-11 0,2 2 5 0,0-2-7 16,0 0-4-16,4-1 12 0,-1 0 7 0,1 0 3 15,0 0 5-15,-1 0 1 0,-2 0-14 0,2 0 8 16,1 0-2-16,-3 0 0 0,2 0-1 0,1-6-13 16,-1 6-5-16,3 0 5 0,-2-6 3 0,2 6-3 15,3-5 5-15,3 0-10 0,0 0 5 16,2 0 2-16,2 0-7 0,2 1 13 0,2-2-8 15,0-1-6-15,2 2 9 0,-1-1-6 0,1 1 6 16,0-1 8-16,4 2-8 0,-1-1-3 0,0 0-3 16,0 0 9-16,3 0-1 0,-3 0 0 0,2 1 3 15,0-1-19-15,1-1 8 0,0 0-2 0,-2 1 0 16,2 0 5-16,-1 0 0 0,-1 1-6 0,3 1 9 16,0-1 0-16,2 1 0 0,0 3 7 0,3 0-15 15,-1 0 2-15,1 0-2 0,4 0-3 0,-2 0 8 16,0 0 8-16,1 0-8 0,-3 8 3 0,2-8-11 15,1 9-3-15,-2-9 13 0,1 8 9 16,1-2-6-16,-1-1 1 0,0 2-6 0,1-3-8 16,0 2 11-16,0 1-3 0,0-2-6 0,1 2 1 15,-2 0 10-15,3 2-3 0,-2-1 1 0,-1 2-3 16,3 1-8-16,2-2 3 0,-2 0 10 0,-1 3 3 16,1-2-2-16,0 0-1 0,1 2-8 0,-1 1-2 15,0-3 11-15,4 2-4 0,-1-1 1 0,3 1 2 16,2-2-16-16,0 1 6 0,2-1 11 0,1 0 2 15,0 0 16-15,4-1 1 0,0-1-20 0,-4 1 3 16,4-1-10-16,0 1 2 0,-1-1 11 0,1 0-8 16,1 1 7-16,2-2 1 0,0 2-5 0,0-1 2 15,0-1-6-15,0 1-7 0,0-2 8 16,0 2-9-16,0 0 1 0,2-1 5 0,-2 0-3 16,1 0 11-16,1-1 3 0,1 0-11 0,-2 1-3 15,2 0-2-15,-2-1-3 0,3 0 5 0,-1 1 3 16,1 1 0-16,-1-2 3 0,0 2-1 0,0-1 4 15,1-1-6-15,-4 1 3 0,3 0 2 0,1 0-5 16,-1-1 6-16,0 0-1 0,0 1-5 0,1-1 3 16,1 0-6-16,0 0-8 0,0 1 6 0,2-1 7 15,-4 0-2-15,4-1 0 0,-3 2 6 0,3 0-12 16,-1-2 9-16,1 0 5 0,-1 0-5 16,0-1 0-16,1 0 0 0,1 0-1 0,-1-2-4 15,-1 1 7-15,4 0-8 0,-1-1 3 0,-1 0 9 0,2 0-15 16,2 0 17-16,-1-1-11 0,1-1-8 15,0 0 13-15,0 0-13 0,-1 0 3 0,2 0 7 16,-1 0-4-16,0 0 2 0,-1 0 8 0,1 0-5 16,2 0-6-16,-1 0 11 0,-2 0-16 0,3 0 8 15,-1 0 3-15,-1 0-12 0,3 0 15 0,-1 0-12 16,0 0-2-16,1 0 8 0,-1 0-3 0,-1 0 9 16,-2 0-1-16,3 0-13 0,-2 0 8 0,0 0-3 15,-3 0-2-15,1 0 21 0,-1 0-18 0,0 0 7 16,-2 0-2-16,-2 0-6 0,2 0 9 0,-3 0-12 15,0 0 9-15,2 0-20 0,2 0 6 16,0 0 11-16,-2 0-8 0,3 0 11 0,0 0 0 16,0 0-6-16,1 0 8 0,-2 0 6 0,2 0-11 15,-1 9 0-15,-1-9 6 0,-1 7-12 0,2-1 6 16,0-6-2-16,1 5-1 0,-2 0 6 0,1-3-3 16,-1 2 5-16,0-1-8 0,3-1 1 0,-3-2 4 15,0 3-10-15,2-3 14 0,-2 2-9 0,-1-2 8 16,3 2 9-16,-2-1-19 0,2-1 13 0,1 1-16 15,-2-1-1-15,1 2 12 0,2-1-6 0,-1 0 6 16,1-1-3-16,0 0-3 0,0 1 3 0,-3-1 3 16,3 2-6-16,0-1 3 0,0-1-5 0,-1 2 5 15,1-1 11-15,-2 0-8 0,0 1 2 0,2-1-5 16,-2-1-8-16,-1 0 8 0,3 0-8 16,-1 0 2-16,-1 0 6 0,1 0-3 0,1 0 1 15,0 0-1-15,0 0-3 0,0 0-2 0,0-8 14 16,2 8-6-16,-1 0 0 0,1-7 2 0,-2 7-4 15,2 0 4-15,-1 0 1 0,0-4-3 0,-1 4-3 16,0 0-5-16,1 0 3 0,-2 0 0 0,1 0 2 16,0 0 6-16,0 0-9 0,-1 0 3 0,4 0 6 15,0 0-6-15,-1 0 6 0,1 0-5 0,-1 0 2 16,3 0 2-16,-2 0 1 0,0 0 5 0,-1 0 0 16,1 0-5-16,-1 0-6 0,0 0 3 15,-1 0-16-15,1 0 5 0,-2 0 6 0,-1 9-6 16,1-9 13-16,-2 9 1 0,-1-9 2 0,2 7-2 15,-1-7-3-15,-1 7-5 0,0-7-3 0,1 6 10 16,1-6-4-16,-2 0 4 0,3 3 9 0,0-3-8 16,-1 0 3-16,4 0-1 0,0 0-10 0,0 3-1 15,2 0 3-15,0-2 3 0,-1 2-5 0,-1-2 5 16,3 0-5-16,-1 1 2 0,0-1 8 0,-2 1-8 16,0-2 0-16,2 1 1 0,-3 1-9 0,-2-2 11 15,3 2 0-15,-1-2 3 0,-5 0 5 0,3 0-5 16,0 0 2-16,0 0-7 0,0 0-1 0,0 0-3 15,2 0 6-15,-1 0-5 0,-2 0-1 0,5 0 4 16,-3 0-4-16,2 0 3 0,0 0 6 16,-1 0 0-16,-1 0-3 0,2 0-3 0,-2 0 0 15,-1 0 9-15,-1 0-6 0,1 0 5 0,0 0-2 16,-3 7-11-16,3-7 13 0,0 0-7 0,0 0 2 16,-1 0 0-16,1 5-14 0,3-5 11 0,-1 0 0 15,1 0 6-15,3 0-3 0,-4 0 0 0,3 0 0 16,3 0 3-16,-1 0 2 0,1 0 1 0,0 0-3 15,-2 0-9-15,2 0 6 0,0 0 0 0,0 0-5 16,0 0 5-16,0 0-3 0,0 0-3 0,0 0 9 16,0 0 3-16,0 0-4 0,0 0 7 15,0 0-15-15,0 0-8 0,-13 0 12 0,13 5-7 16,-11-5 15-16,3 2 2 0,0 2-13 0,8-3 5 16,-8 2-6-16,2 0 6 0,0-1 0 0,1 0-5 15,0 2 5-15,0-1-3 0,-1 0 8 0,0-1 4 16,-2 1-9-16,2 1 11 0,-1-2-11 0,-2-1-3 15,4 4 8-15,-3-3-18 0,0 1 5 0,1-1 2 16,0 0 3-16,1-1-2 0,1 1 10 0,3-2-5 16,-1 0-5-16,3 0 7 0,-3 0-4 0,3 0 7 15,0 0-5-15,0 0 6 0,0 0-1 0,0 0-8 16,0 0 6-16,0 0-6 0,0 0 1 16,0 0-4-16,0 0-2 0,8 0 0 0,-8-7 3 15,8 7 2-15,-8-7 6 0,6 7 2 0,-2 0-8 0,0 0 6 16,1-6-6-16,-2 1 6 0,-1 5 5 15,-1-4-8-15,1-1 8 0,-1 3-2 0,1-1-11 16,-2-1 2-16,3 1 3 0,-3 0-9 0,2 3 9 16,-2-1 6-16,1 0-9 0,-1-2 1 0,0 3 2 15,2 0-6-15,-2 0 1 0,3 0 5 0,-3 0 0 16,3 0 3-16,0 0-6 0,0-1 0 0,-1 0 0 16,1 0-2-16,2-3 10 0,-2 2-2 0,2-2 0 15,3-1 5-15,-4 0-5 0,1-1-6 0,2 0 3 16,-2-2-6-16,2 1 4 0,-2 0-1 0,-2-2-2 15,3 0-1-15,-1 0-2 0,3-1 11 16,-2 1-3-16,1-1 5 0,2 0-5 0,-1 1 0 16,0-1-6-16,0 1 1 0,-2 2 5 0,2-1-8 15,-2 3 14-15,-2 2-4 0,0-2 1 0,-2 3 3 16,0-1-9-16,-1 2 5 0,1 1-4 0,-1 0 2 16,-1 0-6-16,0 0-5 0,0 0 3 0,0 0-5 15,0 0 7-15,0 0 4 0,0 0-4 0,0 0 6 16,0 0 3-16,0 0-3 0,0 0 3 0,0 0-1 15,0 0-2-15,0 0-5 0,0 7 5 0,0-7 3 16,0 7-9-16,0-7 12 0,0 5-9 0,0-1-2 16,0 0 10-16,0-1-8 0,0 1 9 0,0 0-6 15,0-2-6-15,-8 4 4 0,8-2 2 0,-8-1 2 16,8 1 6-16,-6 0-5 0,0 0 0 16,1 0-11-16,2-1 5 0,-2 0 5 0,2 1 1 15,0-1 3-15,-2 1-9 0,1-1-2 0,0 2-9 16,0-1 14-16,-1 3-5 0,1-1 5 0,0 0 0 15,-2 1 0-15,-1 1 0 0,4-1 0 0,-2 1 8 16,2-1-11-16,-2 0 14 0,2-1-8 0,-4-1-1 16,3 0 4-16,-1-4-12 0,1 3 9 0,-3-2-11 15,1-1 8-15,0 2 2 0,1-1-2 0,0 1 3 16,-1-2-8-16,-2 2 2 0,3 0 6 16,-1-1 2-16,3 0 3 0,-2-1-2 0,2 1-6 0,-2-2-3 15,3 3-2-15,-2-3-3 0,2 1 5 16,-1-1-2-16,3 1 5 0,0-1 2 0,0 2-10 15,0-2 8-15,0 0-5 0,0 0 7 0,0 0 6 16,0 0 0-16,0 0 3 0,0 0-16 0,0 0 8 16,0 0-3-16,0 0-3 0,0 0 0 0,0 0-2 15,0 0-6-15,0 0 9 0,0 0 4 0,0 0-7 16,0 0 5-16,0 0 0 0,11 0 3 0,-3 8 7 16,0-8-2-16,0 11 3 0,4-5-6 0,-2 3-2 15,4-2 3-15,-1 2-6 0,4-1 8 0,1 2 0 16,0-2-8-16,0 2 3 0,4-1-1 0,-3-1-7 15,0 2-91-15,0 2-176 0,0 1-355 16,0-3-429-16,-2 3 10 0</inkml:trace>
  <inkml:trace contextRef="#ctx0" brushRef="#br0" timeOffset="56380.03">5201 7386 1191 0,'0'0'29'15,"0"0"69"-15,0 0 24 0,0 0 58 0,0 0 4 16,0 0-44-16,0 0 6 0,0 0-16 0,0 0-9 16,0 0-13-16,0 0-2 0,0 0-3 0,0 0 3 15,0 0 15-15,0 0-30 0,0 0-24 0,0 0-15 16,0 0-27-16,0 0 8 0,0 0-21 0,0 0-10 16,12 0-2-16,-12 0 3 0,0 0 4 0,0 0-10 15,0 0 3-15,0 0 0 0,0 0 3 0,9 11 4 16,-9-1 0-16,9-1-9 0,-4 3 6 0,0-1 11 15,0 3-6-15,1 0 5 0,0 0-4 0,-1 1-15 16,0 1 10-16,1 1-3 0,-1-1 3 0,1 3-2 16,0-2-11-16,1 0 6 0,-1 0-1 0,2 1 10 15,0-1 8-15,-2 1-8 0,1-1 0 16,-1 2-2-16,2-1 0 0,-2 0-1 0,-1 0-4 16,1 1 3-16,1-2-5 0,0-2 2 0,-2 1-5 15,0-2 5-15,1-1 2 0,-2-1-2 0,2 0 0 16,-2-2 2-16,1-1 1 0,-2 0-3 0,2-3-3 15,-2 2 3-15,4-1 3 0,-4-1-6 0,3 1 10 16,-5-1-9-16,3 1-3 0,-1-4 10 0,0 2-10 16,0-1 12-16,-1-2-7 0,1 1-2 0,-3-1 4 15,2-1-9-15,1 0 10 0,0 1-1 0,-2-2 8 16,-1 0-10-16,2 0-8 0,-2 0 16 16,0 0 14-16,0 0 33 0,0 0 8 0,1 0 2 15,-1 0 6-15,2 0-14 0,0 0-8 0,-1 0 1 16,1-10-25-16,-2 2 0 0,2-1 3 0,1 1-8 15,-2-2 1-15,1-2-11 0,1-1 2 0,0-2-7 16,-1 0 3-16,2-2-6 0,1-2-7 0,-2-1 0 16,2-1 3-16,0 1 2 0,0-3 2 0,1 0 1 15,0-1-8-15,2 0 7 0,-1 0 6 0,-2 1-6 16,2 0 3-16,1 0-10 0,-2 2 0 0,1-1 8 16,-1 3-1-16,0-1 6 0,-1 2-6 0,0 0-4 15,1 3-1-15,-1-1 3 0,-2 3 0 0,3 1 0 16,-3 2-2-16,2 1-8 0,-3 0 7 0,1 2 6 15,0 1 4-15,-1 1-9 0,-2 2 2 16,0 0-8-16,0 1 6 0,0 1 9 0,0-1-4 16,0 1-3-16,0 1 0 0,0 0-5 0,0 0 0 15,0 0 7-15,0 0-9 0,0 0 7 0,0 0-33 16,0 0-66-16,0 0-105 0,0 0-163 0,0 0-186 16,0 0-214-16,0 0 4 0</inkml:trace>
  <inkml:trace contextRef="#ctx0" brushRef="#br0" timeOffset="60075.789">5841 7852 490 0,'0'0'19'0,"0"-5"28"0,0 5 24 0,0-4 16 16,0 4-9-16,0 0-12 0,0 0-12 0,0 0-4 15,0 0-9-15,0 0-1 0,0 0 0 0,0 0-10 16,0 0 0-16,0 0 3 0,0 0-14 0,0 0-2 16,0 0 6-16,0 0-21 0,0 0 8 0,0 0 17 15,0 0 2-15,0 0 32 0,0 0 15 0,0 0-15 16,0 0-7-16,0 0-10 0,12-7-26 0,-4 7 8 15,-1-5-10-15,-7 0-14 0,8 0 13 0,-3 2-21 16,3-2 10-16,-3 0 6 0,1 0-16 0,0-2 8 16,1 0 4-16,-1 0-12 0,2 0 6 0,1-1 4 15,-2-1-14-15,3-1 10 0,-1 1 4 16,0-2-6-16,1 0 12 0,2 1-8 0,-2-2-6 16,3 0 6-16,-1-1 2 0,1-1-2 0,1-2 10 15,-3 0-14-15,4-1-2 0,0-1 12 0,0-1 12 16,-1 1 11-16,0-2-7 0,2 1-5 0,-2-2-3 15,2 3 13-15,-3-2 10 0,2-1 9 0,0-1-17 16,0 1 1-16,0-1 3 0,2 1-3 0,-1-2 1 16,1 0-14-16,1-1-8 0,0 1-3 0,3 0 3 15,-2 1 4-15,2 2-7 0,-1-1-3 0,-1 0-3 16,2 2 4-16,1 1 1 0,-3-2 3 16,3 1-5-16,0-2-9 0,0-1 10 0,0 0 2 15,2 0 3-15,1 2 4 0,-1-1-2 0,1-1-13 16,2 1 9-16,3 0-1 0,-3 1-5 0,0-1 10 15,1 1-11-15,2 1 0 0,-1-1 4 0,-1 2 3 16,-2-2 1-16,1 2 3 0,0 1-6 0,-1-1-12 16,4-2 12-16,-1 1 0 0,1-1 8 0,3 0 9 15,2-1-2-15,3 0-9 0,3-1 7 0,0-1 2 16,-3 0-3-16,3 0 12 0,0 0-18 0,0 0-2 16,0 0 2-16,1 2-6 0,-3-2 13 0,4-1 14 15,-2-1-1-15,2 0 14 0,1-1-6 0,0-1-12 16,3-2-2-16,1 0-11 0,1-2 9 0,1 2-7 15,1-1 8-15,1 0-10 0,0 1-2 16,2 0-3-16,0 2-11 0,-2 1 2 0,-1 0-11 16,1 1 7-16,3-1-5 0,-1 0 7 0,0 0 7 15,0 0-12-15,2 1 10 0,1 1-7 0,0-1-3 16,-3 3 16-16,0 0-8 0,0 1 1 0,-4 0-1 16,1 2-13-16,-2 0 10 0,-2 0 0 0,-1 0 3 15,-1 2 6-15,-2-1-11 0,0 1 2 0,-1 2-3 16,-2 0-3-16,2-1 10 0,-3 1 5 0,2 0 14 15,-3 1-20-15,2 0-1 0,-2-1 9 0,3 1-1 16,-3-2 24-16,-2 3 1 0,2-2-14 16,1 1-18-16,-2 0 2 0,4-1-5 0,-3 1 2 15,3 0 7-15,2 2-4 0,2-2-1 0,0 2-2 16,1-2 8-16,0 2-3 0,2-3 5 0,-1 1-5 16,0 0-2-16,-1-1 6 0,4 1-6 0,-2-2 16 15,2 0-9-15,-1 2-8 0,1-3 6 0,0 1-5 16,2 0 4-16,-1 0 3 0,4 0-2 0,0-1 4 15,-1 1-2-15,3 0 0 0,-1 1-1 0,2-2-8 16,1 2 6-16,-1-1-6 0,2 1-1 0,3 1 8 16,1-3-10-16,0 3 5 0,1-2 2 0,2 0-12 15,-1 3 10-15,0-2-8 0,-1 1-1 0,0-1 9 16,2 3-5-16,-3-1 2 0,3-2 3 16,-1 3 0-16,4-2 4 0,-4 1 8 0,2-2-5 15,2 1 5-15,1 0 0 0,0 1-5 0,0-2 7 16,3 1-14-16,2 1-3 0,-3 0-2 0,5 1-4 15,-4-4 11-15,2 4 0 0,-3-1 8 0,1 1-8 16,-3-1-5-16,-1 1-6 0,2 0 1 0,-2 1 10 16,-1-2-4-16,1 1-1 0,4 0-2 0,-3 1-2 15,1-1 4-15,2 1 10 0,-1-1 0 0,2 2 3 16,0 1-12-16,2-2-8 0,-1 2 5 0,-1-2 2 16,0 4 8-16,0-2-2 0,-1 3-1 0,-1-4-12 15,-2 4 2-15,1 0 8 0,-5-3-9 16,1 2 6-16,-1 1 1 0,-3-1 4 0,4 1-5 15,-3 0 3-15,0 0-7 0,0 1-8 0,0-2 7 16,1 1 6-16,1 1 2 0,-3 0-3 0,2-1-4 16,-1 2-3-16,0 0 0 0,0 2 12 0,-3-2 6 15,1 2-11-15,-5-1 3 0,2 1-18 0,-3-2 1 16,2 3 12-16,-4-1 0 0,1 1 12 0,-1 0-7 16,0 0-7-16,-2 0 0 0,0-1-5 0,3 2 4 15,-3-1 10-15,-2 1-7 0,1-1-10 0,3 0 18 16,-1 1-13-16,-1 0 9 0,2 0 11 0,0 0-20 15,0 0-2-15,-2 0 2 0,0 0 5 0,1 0 5 16,-2 0 0-16,-3 0-3 0,2 0-11 0,-4 0 4 16,2 0 10-16,-4 0-5 0,0 0 5 0,-2 0-5 15,1 6-10-15,-4-6 5 0,1 0 7 0,0 5 1 16,-1 2 6-16,-1-7-4 0,1 3-5 16,1-1 3-16,-3 3-11 0,-2-4 4 0,2 3-1 15,1-2 0-15,0 3 8 0,-5-2 1 0,4 0 4 16,-3 1-11-16,1 0 8 0,-3 1-7 0,2 1-1 15,0 0 13-15,-2-2-8 0,1 1-12 0,1 1 10 16,-4 1-5-16,2-2 5 0,-1 0 13 0,1 1-16 16,-3 0 3-16,2 0-5 0,-4 0 8 0,2 0 2 15,-1 1-10-15,1-1-2 0,-2 0 9 0,1 0-7 16,-1 2 18-16,-1-2-1 0,0 0-15 0,-2 1 6 16,-1 1-11-16,1-1 3 0,-1 0-2 15,-1 1 9-15,3-2-6 0,-4 2-1 0,3-3 10 16,1 3-8-16,-3-2 13 0,1 2-5 0,0 1-8 15,-1-3 3-15,-1 2-5 0,1 0 8 0,1 0 2 16,-2-1-8-16,0 0 3 0,-2 2 0 0,2-2 3 16,0 0 2-16,1 1-5 0,-1 2-3 0,-2-3 6 15,4 2-3-15,-5 0 0 0,3 0 2 0,0 0-4 16,-1 0 4-16,1 2-2 0,-2-3 3 0,0 0-8 16,0 1 5-16,0 0 5 0,-2 0-8 0,3-1 13 15,-4 1-15-15,4-2 5 0,1 3 5 0,-3-2-10 16,1 1 17-16,4 0-9 0,-1 0-8 15,-3-1 7-15,3 2-6 0,-1-1 6 0,2 3 8 16,-1-1-6-16,0 0 1 0,-1-1-10 0,3 0 1 16,-1 2 1-16,2-1 3 0,-3 2 5 0,-1-3 0 15,1 3-10-15,0-2 2 0,-2 2 1 0,-2 0 2 16,1 0 5-16,-1-2-10 0,-1 0 3 0,1-1-1 16,-3 2 6-16,1 0 1 0,2-3-1 0,-5 4-5 15,3-2-3-15,-2 1 5 0,0-1 5 0,1 0-3 16,0-1 0-16,-2 2-4 0,0-3-1 0,-1 1 1 15,3-1 0-15,-2 1-1 0,-1 0 3 0,-1 0 3 16,3-1-1-16,-3 1 5 0,1-1-9 0,3 2 0 16,-3 0-3-16,-2-2 2 0,1 2 8 15,3-1 0-15,-1 2 0 0,-2-3 0 0,1 1-5 16,0 1 2-16,0-3-2 0,0 2-5 0,-1 0 3 16,0-1-1-16,-1 1 13 0,1-1-10 0,-2 0 0 15,2 2 0-15,-3-2-10 0,3 0 10 0,-2 1 3 16,-2-1-3-16,5 1 5 0,-5-2-3 0,1 2-4 15,0 0-1-15,-1-1 1 0,2-1-1 0,-4 0 3 16,-1 1 3-16,1 0-6 0,1-1 6 0,-3-2-3 16,3 0 5-16,-4 1-3 0,5-2 1 0,-5 0 7 15,2 0-10-15,-4 1 5 0,4-2-13 0,-3-1-2 16,-1 1 10-16,3 0 0 0,-4-1 5 16,0 0-2-16,0 0-11 0,0 1 1 0,0-1 12 15,0-1-3-15,0 2 8 0,0 0-2 0,0-2-6 16,0 0 6-16,0 0-13 0,0 1 10 0,0-2 2 15,0 2-2-15,0-3 8 0,0 0 4 0,0 0 5 16,0 1 16-16,0-1 9 0,0 0-4 0,0 0-8 16,0 0-5-16,0 0-5 0,0 0 3 0,0 0-5 15,0 0-7-15,0 0-1 0,0 0-13 0,0 0 11 16,0 0 3-16,0 0-14 0,0 0 3 0,0 0-5 16,0 0 3-16,0-8 7 0,0 8 1 0,0-8-6 15,0 8-10-15,0-6 2 0,0 1 5 0,0-1 1 16,0 0 2-16,0 2-5 0,0-2-2 15,0 1 2-15,0-2 0 0,0 0 0 0,0 0-3 16,-9-1-2-16,9 2 5 0,0-2 8 0,-8 1-8 16,8-1 5-16,-4-1-5 0,-2 1-3 0,3 1 9 15,3 0-9-15,-5 0 3 0,1-1 2 0,3 2 1 16,-4-2 20-16,0 2 3 0,4-3 5 0,-5 2-5 16,2-2-18-16,0 2 3 0,0-1-19 0,1 0 13 15,2-1 0-15,-3 1-2 0,1 0 7 0,2-1-7 16,-3 1 4-16,0 0-1 0,4-1-1 0,-2 1 5 15,-1 1-2-15,2-1 3 0,-3 2 7 0,1 1 9 16,2-2 12-16,-3 0 4 0,3 3-6 0,-2-1-2 16,3 2-14-16,-2-1-5 0,0 0 0 0,0 0-5 15,-2 1 5-15,4 0 3 0,-3-1 0 0,2 0-11 16,-1 0 0-16,-1 0-8 0,1 0 0 16,1 0 16-16,-1 0-5 0,0 0 0 0,1 1 5 15,1 0-10-15,-2 1 2 0,2-2 0 0,0 3-5 16,0 0-8-16,0 0-4 0,0 1 9 0,0 0 0 15,0 0 0-15,0 0 0 0,0 0-8 0,0 0-3 16,0 0 8-16,0 0 3 0,0 0 0 0,0 9 6 16,0-9-6-16,0 9 0 0,0-1 5 0,0 0-10 15,0-1 5-15,0 0-3 0,0 0 0 0,0-1 12 16,0 1-4-16,0 0-5 0,0 1 0 0,0-3-5 16,0 3 2-16,8-2 11 0,-8 2-8 0,8 0-5 15,-8 0 7-15,5 2 1 0,1-3-3 0,-4 1 3 16,2 1-9-16,0 0-2 0,-1 0 11 15,0 2 8-15,0-2-8 0,2 0 2 0,-1 1-8 16,3-1-2-16,-2 1 10 0,1-3-13 0,0 2 5 16,2-1 1-16,-2 0-1 0,1-1 8 0,-1 2 1 15,-1-1-6-15,1 0 3 0,-1 1-3 0,0-1 0 16,-4 0 8-16,2 1-14 0,2-1 4 0,-1 2 7 16,-3-1-5-16,1 0 6 0,-1 0-6 0,1 0-9 15,1-1 7-15,-2-2-1 0,1 1 8 0,-2-2 1 16,1-2-12-16,-1 0 9 0,0 0-3 0,0-2 6 15,2-1-4-15,-2 0-4 0,0 0 4 16,2 0-4-16,-2 0 12 0,0 0-7 0,0 0-3 16,1 0 3-16,-1 0-8 0,2 0 7 0,-2 0-7 15,0-8-1-15,0 8 4 0,0-6-1 0,0 6 11 16,0 0 0-16,0-5-8 0,0 2 8 0,0 0-16 16,0 1 5-16,0-1 11 0,0 2-16 0,0 0 19 15,0-2-16-15,0 2-1 0,0 0 9 0,0 0-8 16,0-1 5-16,0 1 3 0,0 0 18 0,0 0 18 15,-11 1 5-15,11-2 8 0,-9 2-19 0,2-2-8 16,1 2 0-16,-1 0 3 0,-3 0-3 0,1 0-8 16,-2 0 3-16,-1 0-15 0,-3 0 15 15,0 0 11-15,0 0-11 0,-3 0 14 0,0 0-6 16,-1 0-2-16,-3 11 9 0,1-11-18 0,-1 8 0 16,-1-8-14-16,-1 9 6 0,2-3 5 0,-4 0-8 15,3 0 11-15,-1-1-12 0,3-1-2 0,2 1 6 16,-1 0-9-16,4-1 6 0,0-1 2 0,5 0-8 15,2 2 0-15,-1-2-77 0,2 0-124 0,0 1-163 16,0 0-221-16,2-2-267 0,-2 2-245 0,-1 0 132 16</inkml:trace>
  <inkml:trace contextRef="#ctx0" brushRef="#br0" timeOffset="64467.93">5345 8031 526 0,'0'0'34'0,"-9"0"31"0,9 0 26 0,-5 0 13 0,2 0-1 16,-2 0-3-16,5 0-8 0,-2 0-8 15,-1 0-22-15,0 0-8 0,3 0-5 0,-3 0-2 16,0 0-6-16,3 0-21 0,-2 0-20 0,1 0 2 16,-1 0-10-16,2 0-6 0,-3 0 16 0,0 0-18 15,0 0 10-15,1 0 10 0,-3 11-12 0,2-3 20 16,-1 0-8-16,-1-1-8 0,2 2 10 0,-2-1-8 15,0 2-2-15,2-1 10 0,-2 1-16 0,-3-1 10 16,4 2 10-16,-3 0-6 0,2-1 12 0,0 1-1 16,-2 2 5-16,2-3 4 0,0 2 4 0,-1-1-12 15,3 2-2-15,-2-1-6 0,0-1-8 0,1 1 14 16,-1 1-10-16,2 0 0 0,-2 1 4 0,3 0-12 16,-3 1-8-16,2-1 8 0,0 2 8 0,-3 0-10 15,5 2 16-15,-4 0 0 0,0 1-20 16,3 1 12-16,-1 0-4 0,-2 2-4 0,-1-1 4 15,3-1 4-15,-2 1-8 0,-1-2 6 0,1 3 6 16,-1-1-14-16,0 0 16 0,-1 1-6 0,4-2-10 16,-2 2 16-16,-1 0-8 0,1-2-2 0,-1 1 10 15,1-1-6-15,0 0-8 0,-1 1 14 0,1-1-16 16,0 0 4-16,1 0 10 0,-2 0-20 0,2 0 18 16,-1 2 2-16,2-1-8 0,0 1 10 0,0-2-6 15,1 2-6-15,-2-2 22 0,1 2 4 0,1 0 6 16,-1-1 9-16,0 1-7 0,1-1 7 15,-3 2 0-15,0-1 6 0,4 2-14 0,-4-4-6 16,-1 3 2-16,3 0-23 0,1 0 5 0,-1-1 1 16,0 1-12-16,0-1 14 0,1 2-2 0,0-1-14 15,-1-1 6-15,2 2 0 0,-1 1 2 0,-1 1 4 16,3 2-4-16,0 0-10 0,-1 3 8 0,-1 3 2 16,0 0 2-16,-1 2 28 0,2 0-11 0,-3 1 4 15,1 1 13-15,0 1-19 0,0-1 2 0,1 0 7 16,-3 0-13-16,-1 0-9 0,3 0 5 0,-2-1-9 15,2-2-2-15,-2 1 11 0,2-3-11 0,1-2-2 16,-1 0 2-16,-1-1-3 0,1-3 3 0,3 0 2 16,-2 0-6-16,2-1 2 0,0 0 8 0,0 0-6 15,0 0 13-15,0 0-13 0,0 1-2 0,0 2 9 16,-1-2-9-16,1-1 8 0,-2 0-8 16,0 1 4-16,2 2 0 0,-1 0-7 0,-1 1 10 15,1 2-12-15,-3-1 5 0,3 2 7 0,-3 0-7 16,1-1 4-16,3-1 0 0,-4 0-9 0,1-3 14 15,1 0-7-15,-1 0 2 0,0-1 4 0,0 2-12 16,-1-2 10-16,-1 0 0 0,2 1 7 0,-3 1 15 16,0 1 4-16,1 0 7 0,-1-1 9 0,-1 1-20 15,0 1-9-15,0-2-6 0,1 0-15 0,1 2 4 16,-1-2 2-16,0 0 0 0,-1 0 5 0,2-2 6 16,2 0-8-16,-2 1-3 0,2-2-2 15,-2 0-4-15,-1 0 12 0,3 0-3 0,-2 1-5 16,2-2 6-16,-2-2-10 0,2 2 4 0,0-3 8 15,-3 1-5-15,3-1 8 0,-2 3 4 0,2-1-4 16,-2 2 2-16,2 4-11 0,-4-1-4 0,1 4 4 16,0 0-4-16,1 0 6 0,0 1 7 0,-1-1-6 15,0-1-3-15,1-1 0 0,0 3-4 0,-1-3 0 16,1-1 11-16,-3-1-9 0,2 1-5 0,1-1 10 16,0 0-8-16,-1 0 12 0,1-1 21 0,2 1 6 15,-3 0 2-15,3-2 7 0,-2 0-11 0,0 2-12 16,2-2 8-16,1-1-19 0,-1 0-4 15,0 0-1-15,-1-1-6 0,2 0 12 0,2-2 4 16,-3 2 0-16,3 1-11 0,0 1 6 0,-2 2-4 16,2-2 9-16,0 3 14 0,0 1-9 0,-1-2-5 15,-1 1-11-15,2 4 6 0,0-2 3 0,0 1 0 16,0 2 5-16,0-1-19 0,0 0 4 0,0 1 8 16,0-2 9-16,0 0 0 0,0-2-7 0,0-3-2 15,0 1-7-15,8-2 9 0,-8-1-3 0,9 0 1 16,-9-2-17-16,7 2 5 0,-4-1 3 0,2 0 1 15,-2 0 13-15,0 0-12 0,3-1-8 0,-3 2 3 16,0-1 5-16,2 0 4 0,-2-1-1 0,1-1-8 16,-1-1 0-16,2 1 2 0,-1-2 12 0,-1 0-9 15,-1-1-5-15,1-1 2 0,2 0 1 0,-2-1 8 16,0 0-6-16,-1 0-5 0,1-2 0 16,0-2 0-16,-1 1 5 0,2-2 12 0,-2-1-10 15,1 1-7-15,0-1 5 0,-1 0-8 0,1-1 15 16,0 1-5-16,2 2-7 0,-3-3 3 0,4 1-18 15,-3 1 15-15,0 0 3 0,0-1-10 0,2 3 2 16,0-1 2-16,-2 1 3 0,2 0-2 0,-1 1 14 16,1-1-12-16,-2 2-2 0,1-3 4 0,-1 3 0 15,0-2 3-15,0 0-3 0,-1 2-2 0,1-3-9 16,1 0 4-16,-2 1 7 0,1-3 3 16,-1 4 5-16,-1-2-1 0,1 0-9 0,1 1-2 0,-3 1 5 15,3 1-6-15,-1 0 8 0,0 0 5 16,-1 2-15-16,-1 0 7 0,2 1 3 0,-1 0-8 15,1 1 11-15,0-1-8 0,-1-1-3 0,2 2 8 16,-3-3 3-16,2 1-1 0,-1 0 0 0,1-3-7 16,-1 1-5-16,1-2 3 0,-2 0-3 0,3-2 12 15,-3-2-7-15,0 4 3 0,0-5-1 0,0 0-4 16,0 1-3-16,0-1 12 0,0 2-2 0,0-4-7 16,0 4 9-16,0-3-12 0,0 3 2 0,0 0 15 15,0 1-14-15,0 0 7 0,0 1 0 0,0 2-5 16,0 0 12-16,0 1-14 0,0-1 6 0,0 3-4 15,0-1 8-15,0 0-1 0,0 0-7 16,-8 0 0-16,8 1 5 0,0-1-3 0,-7-1 7 16,7-2-4-16,0 1-10 0,-7-1 8 0,7-1-5 15,-3-2 2-15,0 1 2 0,1-1 0 0,2 2 3 16,-1-2 2-16,-1 3-2 0,0-3-5 0,1 2 3 16,-1-2-8-16,2 0 0 0,-3 3 10 0,3-1-8 15,-4 0 8-15,0 0-2 0,3 0-3 0,-2-1 2 16,1 0 5-16,-1-1-4 0,1 1-8 0,-1-2 0 15,1 1-5-15,-1-2 3 0,2 1 7 0,-1-1 3 16,0 0 2-16,2 1-1 0,-4-6 11 0,4 2-5 16,-3 0-1-16,3-2-2 0,-2 1-4 15,1 0-3-15,-1 0 0 0,2 2 4 0,-2 0 1 16,1 0-5-16,-1 2 5 0,2 0 0 0,-1 2-5 16,-1 1 8-16,2-1-16 0,0 2 6 0,0-1-1 15,0-3 1-15,0 3 7 0,0-1-5 0,0 1 5 16,0-2-5-16,0 2 2 0,0-1 1 0,0 1-6 15,0 1 11-15,0 0-6 0,0 0-4 0,0 0-1 16,0 2 1-16,0-2 4 0,0 3 6 0,0 1 6 16,0-4-19-16,0 2-2 0,8 2 4 0,-8-2-1 15,0-1 4-15,5-1 2 0,-5-1 1 0,7 0-8 16,-5 0 17-16,1-4-7 0,-3 1-8 0,3-2 1 16,-3-1-3-16,2 0 12 0,1-2-2 0,-1 1-2 15,-1-1-8-15,3 1-7 0,-1 0 12 16,-2 0 2-16,3 1 3 0,0 0-2 0,-1 0-3 15,2 1 7-15,-2 2-2 0,0-1-3 0,2 1-4 16,0 2-1-16,1 0 8 0,-3 1 7 0,2-1 1 16,1 3-6-16,-1-1-2 0,2 0-8 15,-3-2 11-15,1 2-13 0,1-3-3 0,-1 0 13 0,2-1-15 16,-3 2 15-16,2-3 8 0,-3 2-11 16,2-4 5-16,-1 3-7 0,0-1-2 0,1-3-1 15,-2 0 6-15,3 2 4 0,-3-1 3 0,2-2 0 16,-3 0-5-16,3 1-5 0,-2 0-2 0,2 1 4 15,-2 1 1-15,1 0-1 0,-1 0 3 0,-1 0-17 16,3-1 14-16,-2 1 6 0,0-2-3 0,-1-2 12 16,0 0-14-16,-1 0-18 0,1 0 0 0,1 1 0 15,1 1 2-15,-2 1 21 0,1 0-8 0,0 3 2 16,-1 0 8-16,1-1-7 0,0 3 2 16,1-3 0-16,-1 2-8 0,0 0 6 0,0 0 7 15,2 1 7-15,-2 0 3 0,0 0-3 0,0 0-12 16,2 2 10-16,-2-2 10 0,-1 4 2 0,1-1 1 15,0 2-13-15,2 0-13 0,-2-1 1 0,0 0 4 16,0 2-7-16,2-2 3 0,-3-2-8 0,1-1 2 16,0-1 1-16,0-1-3 0,2-1 7 0,-4-2-4 15,1-1 12-15,1-4-13 0,-1 2 14 0,-1-3-9 16,-1 0-12-16,2 1 12 0,-1-3-7 0,-1 3 3 16,2-2 4-16,0 2 1 0,-1-1-6 0,1-1 3 15,-2 2-5-15,2-2 0 0,-2 2 10 0,1-1 0 16,1 0 6-16,-2 1-6 0,0-1-11 0,3 1 6 15,-3-1-2-15,0-2-3 0,4 4 2 16,-4-4 8-16,0 1 3 0,0-1 2 0,0 0 3 16,0 0-13-16,0 0 18 0,0 0 30 0,0 0 11 15,0 0 28-15,0 0-23 0,0 0-27 0,0 0-19 16,0 0-16-16,0 0 4 0,0 0 7 0,0 0 7 16,0 0 4-16,0 0 10 0,0 0 11 0,0 0 3 15,0 0-3-15,0 0-8 0,0 0-15 0,-10 0-6 16,10 0-8-16,0 0 5 0,-9-7-10 0,5 7-6 15,-3 0 6-15,3 0-6 0,-1-7 1 0,2 7 15 16,-2-5-13-16,2 5 3 0,0 0 10 0,-1-3-10 16,3 3 7-16,-2-2-10 0,1-1-2 0,-1 1-4 15,0 0 3-15,0 0 6 0,-2-1 8 0,2 0-8 16,-2 0 0-16,0-3-1 0,-1 1-2 16,-2-2 11-16,0-1-3 0,0-2-2 0,-1-1 4 15,1 1-7-15,0-2 3 0,1 0 16 0,-3 2-14 16,3 0 0-16,1 0-3 0,1 1-16 0,0-1 6 15,-2 4 8-15,2 0-3 0,0 1-3 0,2 0 3 16,1 1 3-16,-1 1-1 0,1 0 17 0,1 0-16 16,-1 1-3-16,2 0 3 0,-1-1-14 0,-2 2 11 15,1 1-3-15,2 0 1 0,-3 0-1 0,3 0 3 16,0 0 0-16,0 0 3 0,0 0 5 0,0 0-11 16,0 0-2-16,0 0-1 0,0 0-5 15,0 0 17-15,0 0-6 0,0 0 0 0,0 0-3 16,0 0-11-16,0 0 12 0,0 0-12 0,0 0 14 15,0 6 3-15,0-6-6 0,0 6 9 0,0-6-14 16,0 5 2-16,0 1 6 0,9-1-3 0,-9 0 9 16,10 1-12-16,-2 1 3 0,0 1 9 0,-1-2-4 15,0 3 4-15,1-2-1 0,0 2-7 0,-1-2-1 16,0 0 6-16,-1 0 0 0,-1-1-6 0,0 0 5 16,1-1-5-16,0 0-2 0,-1 0 13 0,2-3-8 15,-3 2 3-15,1 0-3 0,0-1-2 0,-1-2-1 16,0 2 8-16,0-1-5 0,1 1 0 0,-1-1 0 15,0 1-8-15,-1-1 16 0,2 1-8 16,-4-1 3-16,4 3-3 0,-3-3-3 0,1 0 3 16,0 1 8-16,-1-1-10 0,1 0-4 0,0-1 6 15,2 1-8-15,-4-1 14 0,1 0-1 0,-1 2-11 16,1-2 1-16,0 0 13 0,-1-1-11 0,-1 3 6 16,2-3 8-16,-2 2-22 0,1-1 9 0,1 0 4 15,0 0-13-15,-1 1 17 0,1-1 2 0,-2 0-11 16,2-1 1-16,-1 3 2 0,-1-3-8 0,2 2 13 15,-2-2 8-15,0 0-15 0,3 2 7 0,-3 0-8 16,4-2-5-16,-4 0 11 0,2 0-6 0,-2 0 3 16,1 0 3-16,-1 0 2 0,0 0-2 15,0 0 0-15,0 0-3 0,0 0 0 0,0 0 5 16,0 0 6-16,0 0-3 0,0 0-8 0,0-9-2 16,0 9-1-16,0 0 11 0,0 0-11 0,0-4 6 15,2 1-6-15,-2 3 1 0,0-5 21 0,0 4-14 16,0-2 4-16,3 1 10 0,-3-1-9 0,0 1 23 15,2-1-3-15,0 0-2 0,-2 0 2 0,1-3-10 16,1 3 2-16,-2-3-11 0,0 0 0 0,0 0-11 16,0-5 0-16,0 1-8 0,0-1 0 0,0-2 16 15,0 1-5-15,0-2 0 0,0-1-3 0,-10-2-17 16,10 5 14-16,0-2 6 0,0 2 5 0,-9 0 6 16,9 2-11-16,0 0-9 0,0 0-5 0,-5 1 11 15,5-1-3-15,0 2 3 0,-3-2 9 16,3 3-15-16,-3-2 6 0,3 2 6 0,0 0-17 15,0-1 2-15,0 2-2 0,0 0 0 0,0 3-14 16,0-1-40-16,0 4-63 0,0 0-90 0,0 0-98 16,0 0-129-16,0 0-190 0,0 0-175 0,11 0-65 15</inkml:trace>
  <inkml:trace contextRef="#ctx0" brushRef="#br0" timeOffset="68609.739">25561 9350 399 0,'0'-6'12'0,"0"2"16"0,0-1 29 16,0 1 9-16,0 1 9 0,0 3 14 15,0 0-25-15,0 0 15 0,-13 0 10 0,1 0-13 16,2 0 7-16,1 0-30 0,0 0-17 0,-3 0-13 16,4 7-11-16,-2-7 19 0,1 0-4 0,0 0 6 15,0 0 18-15,2 0-23 0,-1 0-9 0,0 0 7 16,2 0-10-16,-2 0 15 0,3 0 9 0,1 0-18 16,-3 0-6-16,2 10-2 0,-2-10-18 0,2 0 14 15,0 10-8-15,-1-10 0 0,1 6 10 0,-3-6-14 16,4 7 10-16,-1-1 0 0,0-2-2 0,0 0 5 15,0 1-10-15,-1 0-3 0,3 1 0 0,2 0 0 16,-4 0 10-16,0 1-9 0,3 1 1 0,-3 2 4 16,2-1-8-16,-3 2 16 0,2-1 0 0,0 1 8 15,-1 0 18-15,2-1 5 0,2 0 0 16,-3 0-2-16,1-1-14 0,2 1 3 0,-4-1-1 16,4 1-5-16,1 0 10 0,-2-1-20 0,1 1 3 15,1-2 6-15,0 1-6 0,0 1 13 0,0-1-13 16,0 0-9-16,0 2 3 0,10-1-11 0,1 1 10 15,-11 0-3-15,10 0-5 0,1 0 15 0,-1 0 0 16,-2 1 2-16,1-1 3 0,0 0-9 0,-1-1 0 16,5 1 10-16,-5-1 1 0,-2 1 13 0,1 0 4 15,-1-2-3-15,2 1 3 0,0 0-10 0,-2-2-3 16,0 3-8-16,4-3-13 0,-1 0-5 0,4 1 0 16,-2-1-2-16,2 0 7 0,1 0-5 15,-3 2-7-15,2-2 10 0,-1 2-3 0,-2-2 12 16,4 2-8-16,-1-1-3 0,-4-1-1 0,5 2-4 15,-1 0 8-15,-2-1 1 0,3 0 4 0,-2 1-6 16,3 0 17-16,-4-1 7 0,5 0 5 0,-2 0 13 16,3 0-17-16,0-2 6 0,0 0-6 0,0 0-5 15,4 0-2-15,1-1-14 0,-1 0-2 0,-1 0-5 16,4-1 3-16,-2 0-1 0,0 0-6 0,2 1 2 16,-1 0 2-16,-1 0-4 0,-1 0 11 0,1 1-4 15,0-2-5-15,-2 1 7 0,0 0 2 0,-1 1 5 16,-2 0 5-16,2-1 13 0,-1 0 1 0,-1 2 11 15,-1 0 10-15,0 0-14 0,0 0 0 16,-1 0-4-16,0-1-15 0,0 1 3 0,-2 0-4 16,3-1 11-16,-2 0 5 0,2 2 10 0,-2-4 3 15,5 1-22-15,-3 0 2 0,3-1-14 0,1-2-1 16,1-1 13-16,-1 0-7 0,2-2 7 0,-1 0 0 16,5 0-7-16,-3 0 2 0,2 0-4 0,2 0-1 15,-3 0 8-15,2-8 8 0,0 8 0 0,0-10-6 16,-3 0-4-16,0 2-18 0,-1-2-5 0,-2 0 3 15,2-2-11-15,-3-1 13 0,0-2-2 0,-3-1-8 16,5-2 5-16,0-2-3 0,0 0 6 0,-2-1-1 16,3-4-7-16,-6 0 3 0,3 0 2 15,-4-2 5-15,-2-1 5 0,-1 0-13 0,-3 0-4 16,0-2 2-16,-2 1 0 0,-1 0 12 0,-2 0-4 16,-1 1-6-16,0 1 3 0,-3 1-2 0,0-1 2 15,0 2 12-15,0 1-12 0,0 3 8 0,0 0 4 16,-14 3-6-16,1 2 9 0,-1 1-10 0,2 0-5 15,-3 0-8-15,2 1 3 0,-2-2 0 0,-2 1 0 16,0-2 0-16,3-1 2 0,-5 0 1 0,1 2 4 16,3-1 3-16,-4 2-7 0,5 0 2 0,1 2-3 15,-3 0 3-15,2 2-2 0,0 0 2 0,1 2 0 16,-1 1 0-16,-1-1 5 0,-2 4-10 0,3-3-8 16,-3 3 11-16,0-1 2 0,0-1 2 15,0 2 8-15,-2 0-12 0,2 0-3 0,-3 0 0 16,-2 0 2-16,4 1 6 0,-2 1 4 0,-2 1 11 15,0 0 7-15,5-1 11 0,-5 2-5 0,0-1-5 16,2 0-6-16,0 1 1 0,0-1 10 0,2 2-2 16,-2 0 2-16,2 0-15 0,-1 0-3 0,0 0-3 15,0 0-2-15,0-1 2 0,0 1-13 0,0-3 8 16,0 2-7-16,2 0-1 0,-4 1 3 0,5-3-2 16,-1 2-1-16,0 0 6 0,-1 0 5 0,0-1-11 15,1 2 6-15,-1-2-9 0,0 1 4 0,-2 1 4 16,-1 0-7-16,0 0 5 0,-1 0-2 0,2 0-4 15,-4 11 14-15,3-11-8 0,-2 12-5 0,1-2 10 16,-2 0-7-16,3-1 2 0,-1 2 7 16,-1 0-1-16,2 0-25 0,-1 0-65 0,2 2-96 15,3-4-110-15,2 1-181 0,2 0-174 0,1 3-180 16,4-1 52-16</inkml:trace>
  <inkml:trace contextRef="#ctx0" brushRef="#br0" timeOffset="70744">26975 9978 920 0,'4'0'45'0,"1"0"38"15,0 0 16-15,1 0 52 0,-3 0-16 0,2 0-28 16,-2 0 6-16,2 0-23 0,0 0-4 0,1 0 7 15,0 0-1-15,1 0-15 0,-1 0-15 0,-1 0-2 16,1 0 0-16,0 0-6 0,1 12-6 0,-2-12 6 16,3 10-12-16,1-3-7 0,-1 1 2 0,0-1-17 15,1-1 2-15,4 1 5 0,-4 0 4 0,3 0 8 16,2 1-8-16,-5 0 1 0,5 1-5 0,-3-1-11 16,1 2 0-16,-2-2 6 0,3 0 1 0,0 1 2 15,-4-1-4-15,3 0-14 0,-2 1-2 0,0 0-1 16,0 1 3-16,-2 1 2 0,1-2 1 0,-3 3-6 15,1 0 1-15,-1-2 7 0,2 1-10 0,-2 0 2 16,-1-1 6-16,1 0-15 0,-3 0 5 16,2-1 7-16,0 0-14 0,-4-1 30 0,1 2 10 15,-1-1-10-15,-1 1 9 0,0-1-32 0,0 2-7 16,0-3 5-16,0 2-5 0,0 1 12 0,0-2 0 16,0 1-1-16,0 1 3 0,0 0-5 0,-10 1 3 15,10 0-2-15,-12 0-6 0,4 0 3 0,0 1-7 16,-1 0 3-16,3 0 11 0,-2 1-5 0,-5-2 5 15,5 3 0-15,0-1-12 0,-4-1 10 0,1-1-3 16,-1 2-2-16,0 0 5 0,-1-2-7 0,-1 0 6 16,3 0-6-16,-2-2 5 0,-1 0 4 15,3 0-7-15,-1-1 11 0,-3 0-6 0,6-3-5 16,-5 2 7-16,2 0-12 0,-2 1 5 0,2-1-2 16,-1 1 0-16,-1 1 4 0,-2 2 3 0,0 2-12 15,2 0 7-15,0 1 4 0,1-1 1 0,-1 1 14 16,1-2-15-16,1-1 3 0,0 1 3 0,1-1 2 15,-1-2 0-15,1 0 0 0,2-1-17 0,-3 1 19 16,4-2 12-16,-2 1-7 0,1-1 12 0,1-1-22 16,2 0-9-16,3-1 8 0,-4 1 1 0,4-1 11 15,-4 1-1-15,2 0-2 0,-2 1 2 0,1 2-14 16,-3-1 5-16,1 0-3 0,0 1-7 16,0-2-7-16,-2 1 9 0,2 0-14 0,0 0 15 0,0 0 4 15,-1 0-10-15,1 2 15 0,2-1-9 16,-2-3 2-16,0 3-5 0,2-1 0 0,-2-2-13 15,1 3 16-15,1-3-1 0,2-2-2 0,-5 1 10 16,5 0-17-16,-1-1 12 0,0-1 2 0,1-1-7 16,-1 0 12-16,2 0-19 0,-4-1 4 0,6 1 6 15,-3 0-5-15,1-2-3 0,0 2 7 0,-1 1 0 16,0-1 1-16,0 1 9 0,0 2-15 0,0-1 3 16,0 1 3-16,-2 1 2 0,0 1-10 0,1-2 5 15,-1 0 7-15,3-1 5 0,-2 2 18 0,2-2-16 16,-1-1-9-16,0 0-5 0,2-2-2 15,2 1 14-15,0-2-4 0,-3-1 6 0,3 0-2 16,0 0-9-16,0 0 6 0,0 0-9 0,0 0 8 16,0 0 9-16,0 0 13 0,0 0 12 0,0 0 1 15,0 0-4-15,0 0-21 0,0 0-3 0,9-10 0 16,-9 2-5-16,10 0 5 0,-4 1-7 0,-1-3 0 16,2 0-8-16,-1-1 5 0,-2-1 0 0,3-1-13 15,-2-1 11-15,-1 0-3 0,1 1 2 0,3-3 1 16,-5 1-6-16,0 0-2 0,4 0 0 0,-2 1 5 15,-2-2 10-15,1 1-5 0,-1 0-2 0,-1 3-6 16,1-1-4-16,-1 0 7 0,-1-1-5 0,-1 1 2 16,0 0 6-16,0 0-3 0,0 0 5 0,0 1 2 15,0 0-14-15,2 1 4 0,-2-2 3 16,1 2-2-16,-1-3 12 0,0 3-5 0,0-1-8 16,0-1 6-16,2 1-6 0,-2 1-2 0,2 0 5 15,-2 1-2-15,0 1-3 0,0 1 10 0,1 2-3 16,-1 1-2-16,0 1 5 0,0 0-7 0,0 1 7 15,0 2-8-15,0 1 3 0,0 0-2 0,0 0-11 16,0 0 13-16,0 0-7 0,0 0 9 0,0 0-5 16,0 0 6-16,0 0-1 0,0 0-2 0,0 0 6 15,0 9-17-15,0-9 9 0,0 7 2 0,0-7 0 16,0 10 5-16,0-4-5 0,0 2 0 16,0-3 0-16,0 2 8 0,0 0-6 0,0 2-7 15,0-1 5-15,0 0-2 0,0 2 4 0,0-1-5 16,0 3 3-16,0-2-2 0,0 2 4 0,0 0 9 15,-9 1-6-15,9 1-5 0,-8 3-3 0,-1-1-2 16,4 0 0-16,-2 3 8 0,4 0-3 0,-2 2 0 16,-2-1 5-16,3-1-3 0,0 1 3 0,-1-2 0 15,2 0-7-15,-2-3-3 0,2 0-3 0,-2 0 6 16,2 0 4-16,0-3-2 0,1 0 5 0,-1 1-5 16,-2-3 3-16,4 1 4 0,-3-2-14 0,3 0 4 15,-2-2 6-15,-3 2-3 0,2-2 5 0,1-1-8 16,2 0-2-16,-3-1 0 0,3 0 10 0,-1-2 3 15,1-1-6-15,1 1-4 0,0-1 4 16,0 1 1-16,0-2 2 0,0-1 2 0,0 0-12 16,0 2 5-16,0-2 8 0,0 0 14 0,0 0 22 15,0 0 4-15,0 0 4 0,0 0 2 0,0 0-13 16,0 0-7-16,0 0-13 0,0 0-11 0,0 0-4 16,0 0-1-16,0 0-2 0,0 0-1 0,0 0 1 15,0 0 7-15,0 0-2 0,0 0-11 0,0 0 3 16,0 0-8-16,0 0 1 0,0 0 9 0,0 0-4 15,0 0-1-15,0 0 3 0,0 0 3 0,0 0 7 16,0 0-4-16,0 0-6 0,0 0 2 16,0 0 6-16,9 0 15 0,-9 0 20 0,13 0-1 15,-5 0-7-15,-2-8 2 0,0 8-8 0,4-8-13 16,-2 8 11-16,0-7-16 0,0 7-3 0,2-8 8 16,2 4-16-16,-4-1 0 0,2 1 3 0,0 1-3 15,1 0 5-15,2-1-2 0,-4 2-6 0,5-1 8 16,-1 1-5-16,-2-1 6 0,3 0-3 0,1 0-3 15,0-1-3-15,-3 1 3 0,3 1 3 0,-4-1-3 16,2-1 5-16,1 2-10 0,1-1-1 0,-1 0 1 16,0 1 2-16,3 1 11 0,-2-1-5 0,0 2 0 15,0 0-1-15,-1 0-4 0,-5 0 12 0,3 0-7 16,-2 0-6-16,-2 0 11 0,1 0-16 0,0 0 6 16,-3 0 13-16,-1 0-14 0,1 0 3 15,-2 0 0-15,-1 0-8 0,-2 0 5 0,4 0 9 16,-2 8-6-16,-2-8 0 0,-1 0 2 0,0 0-4 15,0 0 2-15,0 0 2 0,0 0 6 0,0 0 11 16,0 0 11-16,0 0-3 0,0 0-5 0,0 0-3 16,0 0-11-16,0 0 3 0,0 0 0 0,0 0-5 15,0 0-14-15,0 0-113 0,0 0-168 0,0 0-285 16,-12 0-471-16,12 0-20 0</inkml:trace>
  <inkml:trace contextRef="#ctx0" brushRef="#br0" timeOffset="86983.27">22532 14424 399 0,'0'0'3'16,"0"0"31"-16,0 0 26 0,0 0 2 0,0 0 6 16,0 0-25-16,0 0-28 0,0 0-1 0,0 0 3 15,0 0-12-15,0 0 19 0,0 0 26 0,0 0 7 16,0 0 32-16,0 0-3 0,0 0-16 0,0 0 6 16,0 0-12-16,0 0 6 0,0 0 6 0,0 0-17 15,0 0-8-15,0 0 8 0,0 0 2 0,0 0 1 16,0 0 13-16,0 0-18 0,0 0-16 0,0 0 5 15,0 0-24-15,0 0-5 0,0 0 10 16,0 0-8-16,0 0 12 0,0 0 9 0,0 0-6 16,0 0 8-16,0 0 9 0,0 0 1 0,0 0 8 15,0 0-8-15,0 0-11 0,0 0-17 0,0 0-9 16,0 0 9-16,0 0-2 0,0 0 16 0,0 0 35 16,0 0-17-16,0 0-7 0,0 0-17 0,0 0-35 15,0 0 3-15,0 0 5 0,0 0-1 0,0 0 3 16,0 0-3-16,0 0-2 0,0 0 17 0,0 0-15 15,0 0 3-15,0 0-2 0,0 0-10 0,0 0 5 16,0 0 0-16,0 0 5 0,0 0-1 0,0 0-6 16,0 0 2-16,0 0 2 0,0 0 0 0,0 0 10 15,0 0 1-15,0 0-11 0,0 0 7 0,0 0 1 16,0 0 3-16,0 0-1 0,0 0-3 16,0 0-7-16,0 0-4 0,0 0 14 0,0 0-1 15,0 0 10-15,0 0-10 0,0 0-2 0,0 0-11 16,0 0-8-16,0 0 4 0,0 0 3 0,0 0 3 15,0 0 5-15,0 0-5 0,0 0 0 0,0 0 5 16,0 0-3-16,0 0 7 0,0 0-7 0,0 0 10 16,0 0-5-16,0 0 0 0,0 0 2 0,0 0-4 15,0 0 11-15,0 0-7 0,0 0-2 0,0 0 0 16,0 0-9-16,0 0-1 0,0 0 10 0,0 0-7 16,0 0 3-16,0 0 6 0,0 0-7 15,0 0 5-15,0 0-2 0,0 0-8 0,0 0 6 16,0 0-8-16,0 0 5 0,0 0 3 0,0 0-1 15,0 0 3-15,0 0-10 0,0 0 7 0,0 0-9 16,0 0 7-16,0 0 3 0,0 0-10 0,0 0 2 16,0 0-11-16,0 0-53 0,0 0-75 0,0 0-103 15,0 0-120-15,0 0-107 0,0 13-121 0,0-13 93 16</inkml:trace>
  <inkml:trace contextRef="#ctx0" brushRef="#br0" timeOffset="90842.19">25873 14557 392 0,'0'2'15'0,"0"0"44"0,0-1 25 0,0-1 27 15,0 0 22-15,0 0-14 0,0 0-1 0,0 0 5 16,0 0 0-16,0 0-10 0,0 0-5 0,0 0 10 15,0 0-15-15,0 0 14 0,0 0-2 0,0 0-1 16,0 0 11-16,0 0-18 0,0 0 17 0,0 0 4 16,0 0 4-16,0 0 8 0,0 0-26 15,0 0-31-15,0 0-20 0,0 0-7 0,0 0 1 16,0 0-10-16,0 0-4 0,14 0-9 0,-1 0-3 16,-2-11-7-16,4 1 0 0,0 1-5 0,2-3-7 15,1 3 5-15,0-4-5 0,1 3-5 0,1-3-7 16,0 0 3-16,0-1-11 0,0 3 13 0,2-3 7 15,-1 3 0-15,-1-1-2 0,0-1-5 0,1 1-7 16,0 0 9-16,-1-3 3 0,0 4 3 0,0-2 9 16,2 0-15-16,-1-3 3 0,0 4-5 0,0-3-1 15,1 0 4-15,-3-1-4 0,1 1 1 0,2 1-2 16,-2-1-1-16,0 1 1 0,0-2-1 16,-2 0 6-16,3 2-1 0,-4 1 6 0,4 0-3 0,-4 1 0 15,-1 0-3-15,-1 0-9 0,2 0 2 16,0 0-5-16,-3 2 5 0,5-1 5 0,-3-1 0 15,3 0-3-15,-4 0-4 0,0 1 4 0,-2 0 3 16,2 0-3-16,0-1 5 0,-1 0 1 0,-1 1 5 16,2 2 6-16,0-3-1 0,2 2-6 0,-3-1 3 15,2 2-2-15,-2 0-1 0,2 0 1 0,-3 0-8 16,2 1 0-16,-4-1 0 0,2 3 0 0,0-2-5 16,0 0 2-16,-1 1 1 0,-3 1 2 0,1 1 5 15,-1-2 1-15,-1 2-6 0,0-1-8 0,0 0 1 16,0-2-3-16,-2 1 5 0,2 2 5 15,-1-2-5-15,0 0 2 0,1-1 3 0,0 0-10 16,0 0 8-16,2 0-8 0,-2 0-3 0,0 1 16 16,-2-1-11-16,2 2 11 0,-4 2-8 0,1-1-3 15,0 0 3-15,-2 2-5 0,1-1 8 0,-1 2-3 16,-2-3 5-16,2 2-5 0,0-1 5 0,0 0-8 16,-3 0-4-16,4 1 7 0,-3 1-5 0,1 0 10 15,-1-1-3-15,-1 1-2 0,4 2-5 0,-4-3 0 16,1 3 5-16,1 0-10 0,0-2 7 0,-2 2 6 15,1 0-1-15,-1 0 8 0,0 0-4 0,0 0-9 16,0 0 1-16,0 0-6 0,0 0 0 0,2 0 3 16,-2 0 2-16,0 0 9 0,0 0-4 15,0 0 3-15,0 0-2 0,0 0-3 0,0 0 5 16,0 0-13-16,0 0 6 0,0 0-6 0,0 0 8 16,0 0 3-16,0 0-3 0,1 0 12 0,-1 0-12 15,0 0 3-15,0 0-13 0,0 0-3 0,0 0 3 16,0 0 7-16,0 0 8 0,0 0 5 0,0 0-7 15,0 0 0-15,0 0-8 0,0 0 5 0,0 0 7 16,0 0-7-16,9 0 18 0,-9 0-15 0,9 0 2 16,-9 0 7-16,0 0-7 0,4 0 5 0,-4 0 3 15,0 0 7-15,4 0 0 0,0 0 3 0,1 0-8 16,-1 0-4-16,1 0-6 0,-1-7-3 16,0-1 6-16,0 0 0 0,-1-1-1 0,-2 2 1 15,5-3-3-15,-2 1-12 0,-1 0 9 0,-2-2 1 16,3 2-1-16,-1-3 11 0,-2 3-2 0,3-2-4 15,-3 1 6-15,2 2 0 0,-1-1 11 0,0 2-4 16,2 2 6-16,-2-2-5 0,-2 3-10 0,3-1-4 16,-3 1-9-16,1 3 2 0,1-3 2 0,-2 0 3 15,2 1-2-15,-2 0 0 0,1 0-6 0,1-1 8 16,-1 0-2-16,3 0-3 0,-3 1 5 0,1 0-5 16,1-1 0-16,0 0-5 0,2 1 5 0,-5-1-3 15,1 2 1-15,1 1 4 0,-1-1-7 0,-1 1 3 16,0 0 2-16,0 0-6 0,0 1 17 15,0 0-6-15,0-3-2 0,0 3 2 0,0 0-13 16,0 0 3-16,0-2-1 0,0 2 6 0,0 0-5 16,0-2 3-16,0 0 2 0,0 0 5 0,0 0 0 15,0-2-5-15,0 1 8 0,0-2-11 0,0 0 1 16,0-2 9-16,0 2-12 0,0-1 0 0,0 1 5 16,0-2-8-16,0 1 8 0,0 2 0 0,0-1 3 15,0 0 2-15,0-1-8 0,0 1 3 0,0 4 0 16,0-3 3-16,0 1 0 0,0 1 2 0,0-2-2 15,0 0-9-15,0 1 6 0,0-2-5 0,0 1 0 16,0 0 10-16,0-1-2 0,0-1 4 0,0 0-4 16,0 0-11-16,0 1 3 0,10-1-5 0,-10 2 5 15,0 0 10-15,0 1 0 0,0 2 0 16,0 1-2-16,0 0-6 0,0 0-2 0,0 0 10 16,0 0-3-16,0 0 6 0,0 0 5 0,0 0-13 15,0 8-2-15,0-8-1 0,0 8-2 0,-13-8 8 16,2 8 12-16,2-2-12 0,1 0 2 0,-5 1 3 15,5-2-11-15,-1 1 16 0,-4-1 1 0,5 2-1 16,0-2 3-16,-1 0-8 0,0-1 5 0,2 1-5 16,2-1 5-16,0 0 2 0,-2-1 1 0,4-2 3 15,0 2-5-15,-1-2-9 0,3 0-2 0,1 0 7 16,0-1-4-16,0 0 7 0,0 0-5 16,0 0-5-16,0 0 5 0,0 0-3 0,0 0 11 0,0 0 3 15,0 0 2-15,11 0-5 0,-2 0-10 16,-1 0-9-16,2-7-8 0,0 7 14 0,2-10 2 15,1 3 1-15,-1 2 4 0,2-1-10 0,0 0-2 16,1-1-4-16,0 2 6 0,0-1 0 0,0-1 3 16,2 2 2-16,-2-1-10 0,0 1 8 0,0-2-6 15,-2 1 3-15,1 2 11 0,-1 0-11 0,-4-1 0 16,1 1 0-16,-4 0-6 0,-3 1 4 0,2 3 2 16,-2-1-3-16,-3 1-3 0,0 0 1 0,0 0 3 15,0 0 7-15,0 0 1 0,0 0 15 0,0 12 3 16,0-12-5-16,-13 9 11 0,3 3-11 15,2-2 9-15,0 0 13 0,-1 1-3 0,0 0 1 16,1 1-9-16,0-2-8 0,0 6-2 0,1-5 5 16,0 1-3-16,3-2 6 0,-5 2-14 0,5 0-3 15,-2-1 6-15,1-1-17 0,2 1 11 0,-2-1-5 16,2-1-1-16,1-1 4 0,0 1-7 0,2-1 4 16,0-2-12-16,0 0 4 0,0 0 7 0,0-1 1 15,0 0 11-15,0-1 6 0,0 1-12 0,0-1-2 16,12-1-12-16,-12-1-3 0,8 1 12 0,-8-1-6 15,7 0 8-15,-7-1 4 0,0 0-9 0,0-1 0 16,0 0-1-16,0 0-7 0,0 0-1 0,0 0 15 16,0 0 8-16,0 0 17 0,0 0 14 0,0 0 1 15,0 0-5-15,0 0-18 0,0 0-11 16,0 0-1-16,0 0-2 0,0 0 5 0,0 0 3 16,0 0-8-16,0 0-9 0,0 0-3 0,0 0-6 15,0 0 6-15,0 0 15 0,0 0 2 0,0 0-2 16,0 0-6-16,0 0-6 0,0 0-6 0,0-9 9 15,0 9-3-15,0-10 0 0,0 0-6 0,0 1 3 16,0-1 0-16,0 1-3 0,0-2 3 0,0-1 3 16,0-1-3-16,0 0 0 0,0-1 0 0,12 0-9 15,-12-2 6-15,8 4 0 0,-8-2 14 0,9 3-2 16,-9 0-6-16,6 1-3 0,-6 0-11 16,3 2 8-16,-3 0 6 0,0 2 3 0,0-1-9 15,0 3-3-15,0 0 3 0,0 2-6 0,0-1 12 16,0 1 3-16,0 1-3 0,0 1 0 0,0-3-3 15,0 3-6-15,0 0 0 0,0 0 3 0,0 0 6 16,-8 0 3-16,8 0-6 0,-7 0 0 0,-1 0 6 16,1 0-12-16,-1 10 3 0,1-10 9 0,-5 9-18 15,4 0 15-15,-2-2 3 0,-2-1-6 0,1 0 6 16,-1 0-6-16,1 0 3 0,-1 0 0 0,-2 0-6 16,3-2 3-16,-3 1-6 0,1-1 0 0,1-1 17 15,-1 0-2-15,0-1 0 0,1 0 6 0,1 0 3 16,-2 0-1-16,4-2 7 0,1 0-3 0,0 0-18 15,-1 0-3-15,2 0 6 0,2 0 5 16,2 0-11-16,0 0 0 0,3 0-3 0,0 0-11 16,0 0 14-16,0 0 9 0,0 0-1 0,0-8-8 15,0 8 0-15,0 0-3 0,0 0-5 0,0-5 8 16,13 5 3-16,-4-3 5 0,4-1-8 0,-4 1 3 16,5-1-3-16,1 0-5 0,0-1 5 0,0 1 6 15,0-1 5-15,1 0-17 0,3 1 3 0,-3-1 0 16,3 0-5-16,-1 0 14 0,0 1 5 0,1 0-17 15,1-2 3-15,-2 3 3 0,-2 1-5 0,0-2 8 16,-3 2 3-16,-3 1-9 0,2 1-3 0,-6 0 3 16,-1 0-6-16,-1 0 6 0,0 0 6 0,-1 0 0 15,-3 0-15-15,1 0-3 0,-1 9 0 16,2 1-3-16,-2 0 18 0,0 2 9 0,0-2-6 16,0 3-3-16,0 3 12 0,0-3-18 0,-14 1 15 15,14 0-9-15,-11 0-6 0,-1 1 18 0,3-3-12 16,3 1 21-16,0-2-15 0,-1-2-3 0,1-1 0 15,0-2-3-15,3 0 6 0,-2-1-9 0,2 0 0 16,-2-3-6-16,0 3-39 0,3-3-113 0,-2 1-177 16,1-3-220-16,0 0-326 0,-2 0-315 0,-3 0 134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A429260-A659-4D81-ACC3-3E6456D029B0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E21715E-BB38-4EE2-A43A-05024344DA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11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8" y="5357828"/>
            <a:ext cx="1166198" cy="13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3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he-IL" noProof="0"/>
              <a:t>לחץ על הסמל כדי להוסיף תמונה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0672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he-IL" noProof="0"/>
              <a:t>לחץ על הסמל כדי להוסיף תמונה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08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he-IL" noProof="0"/>
              <a:t>לחץ על הסמל כדי להוסיף תמונה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CCB68C7-2535-41B9-9199-FE1C6CB51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7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he-IL" noProof="0"/>
              <a:t>לחץ על הסמל כדי להוסיף תמונה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11F8A85A-65FF-4C48-AA49-A89CF638E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1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he-IL" noProof="0" dirty="0"/>
              <a:t>לחץ כדי לערוך סגנונות טקסט של תבנית בסיס</a:t>
            </a:r>
          </a:p>
          <a:p>
            <a:pPr lvl="1">
              <a:buClr>
                <a:schemeClr val="accent2"/>
              </a:buClr>
            </a:pPr>
            <a:r>
              <a:rPr lang="he-IL" noProof="0" dirty="0"/>
              <a:t>רמה שנייה</a:t>
            </a:r>
          </a:p>
          <a:p>
            <a:pPr lvl="2">
              <a:buClr>
                <a:schemeClr val="accent2"/>
              </a:buClr>
            </a:pPr>
            <a:r>
              <a:rPr lang="he-IL" noProof="0" dirty="0"/>
              <a:t>רמה שלישית</a:t>
            </a:r>
          </a:p>
          <a:p>
            <a:pPr lvl="3">
              <a:buClr>
                <a:schemeClr val="accent2"/>
              </a:buClr>
            </a:pPr>
            <a:r>
              <a:rPr lang="he-IL" noProof="0" dirty="0"/>
              <a:t>רמה רביעית</a:t>
            </a:r>
          </a:p>
          <a:p>
            <a:pPr lvl="4">
              <a:buClr>
                <a:schemeClr val="accent2"/>
              </a:buClr>
            </a:pPr>
            <a:r>
              <a:rPr lang="he-IL" noProof="0" dirty="0"/>
              <a:t>רמה חמישית</a:t>
            </a:r>
            <a:endParaRPr lang="en-US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he-IL" noProof="0"/>
              <a:t>לחץ כדי לערוך סגנונות טקסט של תבנית בסיס</a:t>
            </a:r>
          </a:p>
          <a:p>
            <a:pPr lvl="1">
              <a:buClr>
                <a:schemeClr val="accent2"/>
              </a:buClr>
            </a:pPr>
            <a:r>
              <a:rPr lang="he-IL" noProof="0"/>
              <a:t>רמה שנייה</a:t>
            </a:r>
          </a:p>
          <a:p>
            <a:pPr lvl="2">
              <a:buClr>
                <a:schemeClr val="accent2"/>
              </a:buClr>
            </a:pPr>
            <a:r>
              <a:rPr lang="he-IL" noProof="0"/>
              <a:t>רמה שלישית</a:t>
            </a:r>
          </a:p>
          <a:p>
            <a:pPr lvl="3">
              <a:buClr>
                <a:schemeClr val="accent2"/>
              </a:buClr>
            </a:pPr>
            <a:r>
              <a:rPr lang="he-IL" noProof="0"/>
              <a:t>רמה רביעית</a:t>
            </a:r>
          </a:p>
          <a:p>
            <a:pPr lvl="4">
              <a:buClr>
                <a:schemeClr val="accent2"/>
              </a:buClr>
            </a:pPr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10DA9E1-0DFB-4A21-8BFF-A4582BC4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4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he-IL" noProof="0"/>
              <a:t>לחץ על הסמל כדי להוסיף תרשים</a:t>
            </a:r>
            <a:endParaRPr lang="en-US" noProof="0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81C040A5-E6E1-4B2A-A09F-FF521C9134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he-IL" noProof="0"/>
              <a:t>לחץ על הסמל כדי להוסיף טבלה</a:t>
            </a:r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DC5A7C9A-D41A-48F6-A8F9-E84AFA4EB5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5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C964E34-F253-4B0F-A148-B56974F82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4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391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8" y="5357828"/>
            <a:ext cx="1166198" cy="13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71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תמונה 7">
            <a:extLst>
              <a:ext uri="{FF2B5EF4-FFF2-40B4-BE49-F238E27FC236}">
                <a16:creationId xmlns:a16="http://schemas.microsoft.com/office/drawing/2014/main" id="{E8EE3B13-4AE3-488E-B4F5-AF8FC99CC7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65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55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497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1E77737C-E124-460D-8B88-651F59BFF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5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18677493-05B9-405A-AD7F-E1FB7F6FD0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21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FAAC305-AD67-45B0-B10A-79FCD13DE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78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noProof="0"/>
              <a:t>לחץ על הסמל כדי להוסיף תמונה</a:t>
            </a:r>
            <a:endParaRPr lang="en-US" noProof="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5DCDFF3-66F5-4E5C-B4B1-86AA1D0A08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1087B0D-B36B-4546-BB77-E5358AD627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2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E73D928-0054-48B8-8CA4-51270A0DD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B72BCA6-3CBD-41B6-8955-F8E7B3ABF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2508" y="5753885"/>
            <a:ext cx="1029152" cy="9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25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AD2D6A83-4E13-42BB-9D83-67763F16DAC1}"/>
              </a:ext>
            </a:extLst>
          </p:cNvPr>
          <p:cNvSpPr/>
          <p:nvPr userDrawn="1"/>
        </p:nvSpPr>
        <p:spPr>
          <a:xfrm>
            <a:off x="22546" y="573627"/>
            <a:ext cx="9042626" cy="1229047"/>
          </a:xfrm>
          <a:prstGeom prst="rect">
            <a:avLst/>
          </a:prstGeom>
          <a:solidFill>
            <a:srgbClr val="008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200" b="1" dirty="0">
              <a:latin typeface="Rubik" panose="00000500000000000000" pitchFamily="2" charset="-79"/>
              <a:cs typeface="Rubik" panose="00000500000000000000" pitchFamily="2" charset="-79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9F8271C-E719-46A2-A7FB-7CE33745BCB1}"/>
              </a:ext>
            </a:extLst>
          </p:cNvPr>
          <p:cNvSpPr/>
          <p:nvPr userDrawn="1"/>
        </p:nvSpPr>
        <p:spPr>
          <a:xfrm>
            <a:off x="3517" y="576332"/>
            <a:ext cx="1002323" cy="1215617"/>
          </a:xfrm>
          <a:prstGeom prst="rect">
            <a:avLst/>
          </a:prstGeom>
          <a:solidFill>
            <a:srgbClr val="142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5AB71518-241D-40A1-8EA7-4ECCAFEF15FE}"/>
              </a:ext>
            </a:extLst>
          </p:cNvPr>
          <p:cNvSpPr/>
          <p:nvPr userDrawn="1"/>
        </p:nvSpPr>
        <p:spPr>
          <a:xfrm>
            <a:off x="0" y="6555036"/>
            <a:ext cx="12192000" cy="302964"/>
          </a:xfrm>
          <a:prstGeom prst="rect">
            <a:avLst/>
          </a:prstGeom>
          <a:solidFill>
            <a:srgbClr val="142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DFFBCBB9-9F11-4503-B773-5DA48B9EC0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592" y="5672131"/>
            <a:ext cx="896251" cy="8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7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202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8" y="5357828"/>
            <a:ext cx="1166198" cy="13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6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val 9"/>
          <p:cNvSpPr/>
          <p:nvPr userDrawn="1"/>
        </p:nvSpPr>
        <p:spPr>
          <a:xfrm>
            <a:off x="11240655" y="2445472"/>
            <a:ext cx="323273" cy="300213"/>
          </a:xfrm>
          <a:prstGeom prst="ellipse">
            <a:avLst/>
          </a:prstGeom>
          <a:solidFill>
            <a:srgbClr val="33FFFF"/>
          </a:solidFill>
          <a:ln>
            <a:solidFill>
              <a:srgbClr val="33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 userDrawn="1"/>
        </p:nvSpPr>
        <p:spPr>
          <a:xfrm>
            <a:off x="11240655" y="3558309"/>
            <a:ext cx="323273" cy="300213"/>
          </a:xfrm>
          <a:prstGeom prst="ellipse">
            <a:avLst/>
          </a:prstGeom>
          <a:solidFill>
            <a:srgbClr val="33FFFF"/>
          </a:solidFill>
          <a:ln>
            <a:solidFill>
              <a:srgbClr val="33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 userDrawn="1"/>
        </p:nvSpPr>
        <p:spPr>
          <a:xfrm>
            <a:off x="11296073" y="4687423"/>
            <a:ext cx="323273" cy="300213"/>
          </a:xfrm>
          <a:prstGeom prst="ellipse">
            <a:avLst/>
          </a:prstGeom>
          <a:solidFill>
            <a:srgbClr val="33FFFF"/>
          </a:solidFill>
          <a:ln>
            <a:solidFill>
              <a:srgbClr val="33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8" y="5357828"/>
            <a:ext cx="1166198" cy="13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6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1871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3830-D1B5-48E6-A217-EA9B3DFBA5FF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907C-F900-4692-B2E2-1AF97D89F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96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54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8" y="5357828"/>
            <a:ext cx="1166198" cy="13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val 9"/>
          <p:cNvSpPr/>
          <p:nvPr userDrawn="1"/>
        </p:nvSpPr>
        <p:spPr>
          <a:xfrm>
            <a:off x="11240655" y="2445472"/>
            <a:ext cx="323273" cy="300213"/>
          </a:xfrm>
          <a:prstGeom prst="ellipse">
            <a:avLst/>
          </a:prstGeom>
          <a:solidFill>
            <a:srgbClr val="33FFFF"/>
          </a:solidFill>
          <a:ln>
            <a:solidFill>
              <a:srgbClr val="33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 userDrawn="1"/>
        </p:nvSpPr>
        <p:spPr>
          <a:xfrm>
            <a:off x="11240655" y="3558309"/>
            <a:ext cx="323273" cy="300213"/>
          </a:xfrm>
          <a:prstGeom prst="ellipse">
            <a:avLst/>
          </a:prstGeom>
          <a:solidFill>
            <a:srgbClr val="33FFFF"/>
          </a:solidFill>
          <a:ln>
            <a:solidFill>
              <a:srgbClr val="33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 userDrawn="1"/>
        </p:nvSpPr>
        <p:spPr>
          <a:xfrm>
            <a:off x="11296073" y="4687423"/>
            <a:ext cx="323273" cy="300213"/>
          </a:xfrm>
          <a:prstGeom prst="ellipse">
            <a:avLst/>
          </a:prstGeom>
          <a:solidFill>
            <a:srgbClr val="33FFFF"/>
          </a:solidFill>
          <a:ln>
            <a:solidFill>
              <a:srgbClr val="33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8" y="5357828"/>
            <a:ext cx="1166198" cy="13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31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3830-D1B5-48E6-A217-EA9B3DFBA5FF}" type="datetimeFigureOut">
              <a:rPr lang="he-IL" smtClean="0"/>
              <a:t>י"ד/טבת/תשפ"ב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8907C-F900-4692-B2E2-1AF97D89F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211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37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image" Target="../media/image5.jp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.jpe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36"/>
            <a:ext cx="12221576" cy="6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-355779"/>
            <a:ext cx="134112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36"/>
            <a:ext cx="12221576" cy="6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9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-355779"/>
            <a:ext cx="134112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1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he-IL" noProof="0"/>
              <a:t>לחץ כדי לערוך סגנון כותרת של תבנית בסיס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956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707" r:id="rId21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36"/>
            <a:ext cx="12221576" cy="6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0641" y="202858"/>
            <a:ext cx="103055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A0F2D"/>
                </a:solidFill>
                <a:effectLst/>
                <a:uLnTx/>
                <a:uFillTx/>
                <a:latin typeface="Dosis"/>
                <a:ea typeface="+mn-ea"/>
                <a:cs typeface="+mj-cs"/>
              </a:rPr>
              <a:t>Example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11D45-B34C-40F8-9BF8-ACA5A81069C2}"/>
              </a:ext>
            </a:extLst>
          </p:cNvPr>
          <p:cNvSpPr txBox="1"/>
          <p:nvPr/>
        </p:nvSpPr>
        <p:spPr>
          <a:xfrm>
            <a:off x="1034280" y="1226918"/>
            <a:ext cx="98701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/>
            <a:r>
              <a:rPr lang="en-US" b="1" dirty="0"/>
              <a:t>HW 2:</a:t>
            </a:r>
          </a:p>
          <a:p>
            <a:pPr indent="-342900"/>
            <a:endParaRPr lang="en-US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Add ne component named: </a:t>
            </a:r>
            <a:r>
              <a:rPr lang="en-US" b="1" dirty="0"/>
              <a:t>sendmail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Change e-mail field to new format:</a:t>
            </a:r>
            <a:endParaRPr lang="en-US" b="1" u="sng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Create event binding </a:t>
            </a:r>
            <a:r>
              <a:rPr lang="en-US" b="1" dirty="0"/>
              <a:t>(click) </a:t>
            </a:r>
            <a:r>
              <a:rPr lang="en-US" dirty="0"/>
              <a:t>showing a new form with fields: To, Cc, Subject, Message field and Send button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Create new service named </a:t>
            </a:r>
            <a:r>
              <a:rPr lang="en-US" b="1" dirty="0"/>
              <a:t>sendmailMessage</a:t>
            </a:r>
            <a:r>
              <a:rPr lang="en-US" dirty="0"/>
              <a:t>, showing, each time we click a Send button (from email form), a confirm message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Upload solution to GitHub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/>
              <a:t>Attach GitHub link to HM2</a:t>
            </a:r>
            <a:endParaRPr lang="en-US" b="1" dirty="0"/>
          </a:p>
        </p:txBody>
      </p:sp>
      <p:pic>
        <p:nvPicPr>
          <p:cNvPr id="1036" name="Picture 12" descr="Homework Icon Black And White #294876 - Free Icons Library">
            <a:extLst>
              <a:ext uri="{FF2B5EF4-FFF2-40B4-BE49-F238E27FC236}">
                <a16:creationId xmlns:a16="http://schemas.microsoft.com/office/drawing/2014/main" id="{3DD857EB-CC78-44A9-91E1-9C170233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03" y="358923"/>
            <a:ext cx="2132427" cy="17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D2804B-3B7E-40DA-AD3A-60D5F44F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2088173"/>
            <a:ext cx="3744425" cy="3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0641" y="202858"/>
            <a:ext cx="103055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A0F2D"/>
                </a:solidFill>
                <a:effectLst/>
                <a:uLnTx/>
                <a:uFillTx/>
                <a:latin typeface="Dosis"/>
                <a:ea typeface="+mn-ea"/>
                <a:cs typeface="+mj-cs"/>
              </a:rPr>
              <a:t>Example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11D45-B34C-40F8-9BF8-ACA5A81069C2}"/>
              </a:ext>
            </a:extLst>
          </p:cNvPr>
          <p:cNvSpPr txBox="1"/>
          <p:nvPr/>
        </p:nvSpPr>
        <p:spPr>
          <a:xfrm>
            <a:off x="1034280" y="1226918"/>
            <a:ext cx="9870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/>
            <a:r>
              <a:rPr lang="en-US" b="1" dirty="0"/>
              <a:t>HW 2:</a:t>
            </a:r>
          </a:p>
          <a:p>
            <a:pPr indent="-342900"/>
            <a:endParaRPr lang="en-US" dirty="0"/>
          </a:p>
          <a:p>
            <a:pPr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36" name="Picture 12" descr="Homework Icon Black And White #294876 - Free Icons Library">
            <a:extLst>
              <a:ext uri="{FF2B5EF4-FFF2-40B4-BE49-F238E27FC236}">
                <a16:creationId xmlns:a16="http://schemas.microsoft.com/office/drawing/2014/main" id="{3DD857EB-CC78-44A9-91E1-9C170233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03" y="358923"/>
            <a:ext cx="2132427" cy="170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6CAB93-5E7D-4AB3-800A-DFF565107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75" y="1696916"/>
            <a:ext cx="8036495" cy="4894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543A50-CB7D-4F1B-B810-8E1B6B59859F}"/>
                  </a:ext>
                </a:extLst>
              </p14:cNvPr>
              <p14:cNvContentPartPr/>
              <p14:nvPr/>
            </p14:nvContentPartPr>
            <p14:xfrm>
              <a:off x="1631160" y="1488240"/>
              <a:ext cx="9898200" cy="501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543A50-CB7D-4F1B-B810-8E1B6B5985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1800" y="1478880"/>
                <a:ext cx="991692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843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.pptx" id="{02F014BB-07E9-4D8F-81A8-D919CF927D19}" vid="{DEBB583C-5578-4BBF-8873-B2C289EB582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.pptx" id="{02F014BB-07E9-4D8F-81A8-D919CF927D19}" vid="{1601972A-C877-44C7-B42E-A66857278CAC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F00951641">
  <a:themeElements>
    <a:clrScheme name="Custom 1">
      <a:dk1>
        <a:srgbClr val="0A0F2D"/>
      </a:dk1>
      <a:lt1>
        <a:srgbClr val="FFFFFF"/>
      </a:lt1>
      <a:dk2>
        <a:srgbClr val="F2F2F2"/>
      </a:dk2>
      <a:lt2>
        <a:srgbClr val="A5A5A5"/>
      </a:lt2>
      <a:accent1>
        <a:srgbClr val="0A0F2D"/>
      </a:accent1>
      <a:accent2>
        <a:srgbClr val="33FFFF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1">
      <a:majorFont>
        <a:latin typeface="Dosis"/>
        <a:ea typeface=""/>
        <a:cs typeface="Fb Spoiler"/>
      </a:majorFont>
      <a:minorFont>
        <a:latin typeface="Dosis"/>
        <a:ea typeface=""/>
        <a:cs typeface="Fb Spoile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29239</TotalTime>
  <Words>79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17" baseType="lpstr">
      <vt:lpstr>Arial</vt:lpstr>
      <vt:lpstr>Calibri</vt:lpstr>
      <vt:lpstr>Calibri Light</vt:lpstr>
      <vt:lpstr>CiscoSans ExtraLight</vt:lpstr>
      <vt:lpstr>Dosis</vt:lpstr>
      <vt:lpstr>Fb Spoiler</vt:lpstr>
      <vt:lpstr>Gill Sans SemiBold</vt:lpstr>
      <vt:lpstr>Rubik</vt:lpstr>
      <vt:lpstr>Times New Roman</vt:lpstr>
      <vt:lpstr>1_Office Theme</vt:lpstr>
      <vt:lpstr>Custom Design</vt:lpstr>
      <vt:lpstr>2_Office Theme</vt:lpstr>
      <vt:lpstr>1_Custom Design</vt:lpstr>
      <vt:lpstr>TF00951641</vt:lpstr>
      <vt:lpstr>3_Office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Yarden Chayon</dc:creator>
  <cp:lastModifiedBy>Itai</cp:lastModifiedBy>
  <cp:revision>1712</cp:revision>
  <dcterms:created xsi:type="dcterms:W3CDTF">2020-02-05T12:54:06Z</dcterms:created>
  <dcterms:modified xsi:type="dcterms:W3CDTF">2021-12-18T11:58:12Z</dcterms:modified>
</cp:coreProperties>
</file>