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5" r:id="rId13"/>
    <p:sldId id="268" r:id="rId14"/>
    <p:sldId id="269" r:id="rId15"/>
    <p:sldId id="273" r:id="rId16"/>
    <p:sldId id="274" r:id="rId17"/>
    <p:sldId id="270" r:id="rId18"/>
    <p:sldId id="272" r:id="rId19"/>
  </p:sldIdLst>
  <p:sldSz cx="18288000" cy="10287000"/>
  <p:notesSz cx="6858000" cy="9144000"/>
  <p:embeddedFontLst>
    <p:embeddedFont>
      <p:font typeface="Montserrat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03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3022589">
            <a:off x="9005771" y="-6439669"/>
            <a:ext cx="13614672" cy="11584254"/>
            <a:chOff x="0" y="0"/>
            <a:chExt cx="477631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7631" cy="406400"/>
            </a:xfrm>
            <a:custGeom>
              <a:avLst/>
              <a:gdLst/>
              <a:ahLst/>
              <a:cxnLst/>
              <a:rect l="l" t="t" r="r" b="b"/>
              <a:pathLst>
                <a:path w="477631" h="406400">
                  <a:moveTo>
                    <a:pt x="274431" y="0"/>
                  </a:moveTo>
                  <a:cubicBezTo>
                    <a:pt x="386656" y="0"/>
                    <a:pt x="477631" y="90976"/>
                    <a:pt x="477631" y="203200"/>
                  </a:cubicBezTo>
                  <a:cubicBezTo>
                    <a:pt x="477631" y="315424"/>
                    <a:pt x="386656" y="406400"/>
                    <a:pt x="27443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A73535">
                <a:alpha val="47843"/>
              </a:srgbClr>
            </a:solidFill>
          </p:spPr>
          <p:txBody>
            <a:bodyPr/>
            <a:lstStyle/>
            <a:p>
              <a:endParaRPr lang="vi-VN">
                <a:latin typeface="+mj-lt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14300"/>
              <a:ext cx="477631" cy="520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0"/>
                </a:lnSpc>
              </a:pPr>
              <a:endParaRPr>
                <a:latin typeface="+mj-lt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 rot="-3022589">
            <a:off x="16453287" y="1303783"/>
            <a:ext cx="3750229" cy="1875115"/>
            <a:chOff x="0" y="0"/>
            <a:chExt cx="812800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lnTo>
                    <a:pt x="6096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790000"/>
              </a:solidFill>
              <a:prstDash val="solid"/>
              <a:miter/>
            </a:ln>
          </p:spPr>
          <p:txBody>
            <a:bodyPr/>
            <a:lstStyle/>
            <a:p>
              <a:endParaRPr lang="vi-VN">
                <a:latin typeface="+mj-lt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14300"/>
              <a:ext cx="812800" cy="520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910"/>
                </a:lnSpc>
                <a:spcBef>
                  <a:spcPct val="0"/>
                </a:spcBef>
              </a:pPr>
              <a:endParaRPr>
                <a:latin typeface="+mj-lt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69350" y="1984135"/>
            <a:ext cx="6957854" cy="6957854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890000"/>
              </a:solidFill>
              <a:prstDash val="solid"/>
              <a:miter/>
            </a:ln>
          </p:spPr>
          <p:txBody>
            <a:bodyPr/>
            <a:lstStyle/>
            <a:p>
              <a:endParaRPr lang="vi-VN">
                <a:latin typeface="+mj-lt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0"/>
                </a:lnSpc>
              </a:pPr>
              <a:endParaRPr>
                <a:latin typeface="+mj-lt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 rot="-3022589">
            <a:off x="-4123402" y="4699420"/>
            <a:ext cx="12838903" cy="6419452"/>
            <a:chOff x="0" y="0"/>
            <a:chExt cx="812800" cy="406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890000"/>
            </a:solidFill>
          </p:spPr>
          <p:txBody>
            <a:bodyPr/>
            <a:lstStyle/>
            <a:p>
              <a:endParaRPr lang="vi-VN">
                <a:latin typeface="+mj-lt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14300"/>
              <a:ext cx="812800" cy="520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0"/>
                </a:lnSpc>
              </a:pPr>
              <a:endParaRPr>
                <a:latin typeface="+mj-lt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371044" y="2485829"/>
            <a:ext cx="5954467" cy="5954467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t="-7142" b="-7142"/>
              </a:stretch>
            </a:blipFill>
            <a:ln w="1524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vi-VN">
                <a:latin typeface="+mj-lt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66786" y="6479666"/>
            <a:ext cx="2058527" cy="2058527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vi-VN">
                <a:latin typeface="+mj-lt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0"/>
                </a:lnSpc>
              </a:pPr>
              <a:endParaRPr>
                <a:latin typeface="+mj-lt"/>
              </a:endParaRPr>
            </a:p>
          </p:txBody>
        </p:sp>
      </p:grpSp>
      <p:sp>
        <p:nvSpPr>
          <p:cNvPr id="22" name="Freeform 22"/>
          <p:cNvSpPr/>
          <p:nvPr/>
        </p:nvSpPr>
        <p:spPr>
          <a:xfrm>
            <a:off x="1633797" y="6866728"/>
            <a:ext cx="1324504" cy="1324504"/>
          </a:xfrm>
          <a:custGeom>
            <a:avLst/>
            <a:gdLst/>
            <a:ahLst/>
            <a:cxnLst/>
            <a:rect l="l" t="t" r="r" b="b"/>
            <a:pathLst>
              <a:path w="1324504" h="1324504">
                <a:moveTo>
                  <a:pt x="0" y="0"/>
                </a:moveTo>
                <a:lnTo>
                  <a:pt x="1324505" y="0"/>
                </a:lnTo>
                <a:lnTo>
                  <a:pt x="1324505" y="1324505"/>
                </a:lnTo>
                <a:lnTo>
                  <a:pt x="0" y="13245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>
              <a:latin typeface="+mj-lt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9312599" y="1236770"/>
            <a:ext cx="8945778" cy="3932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153"/>
              </a:lnSpc>
              <a:spcBef>
                <a:spcPct val="0"/>
              </a:spcBef>
            </a:pPr>
            <a:r>
              <a:rPr lang="en-US" sz="10576" b="1" spc="-475" dirty="0">
                <a:solidFill>
                  <a:srgbClr val="FFFFFF"/>
                </a:solidFill>
                <a:latin typeface="Times New Roman" panose="02020603050405020304" pitchFamily="18" charset="0"/>
                <a:ea typeface="Montserrat Bold"/>
                <a:cs typeface="Times New Roman" panose="02020603050405020304" pitchFamily="18" charset="0"/>
                <a:sym typeface="Montserrat Bold"/>
              </a:rPr>
              <a:t>XÂY DỰNG WEB NHÀ SÁCH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123422" y="588095"/>
            <a:ext cx="927891" cy="3361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4"/>
              </a:lnSpc>
              <a:spcBef>
                <a:spcPct val="0"/>
              </a:spcBef>
            </a:pPr>
            <a:r>
              <a:rPr lang="en-US" sz="1974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Home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3785488" y="598565"/>
            <a:ext cx="927891" cy="3361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4"/>
              </a:lnSpc>
              <a:spcBef>
                <a:spcPct val="0"/>
              </a:spcBef>
            </a:pPr>
            <a:r>
              <a:rPr lang="en-US" sz="1974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About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5429462" y="588095"/>
            <a:ext cx="1149472" cy="3361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4"/>
              </a:lnSpc>
              <a:spcBef>
                <a:spcPct val="0"/>
              </a:spcBef>
            </a:pPr>
            <a:r>
              <a:rPr lang="en-US" sz="1974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Contact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306E6717-9B91-1B53-BDE2-54243673092F}"/>
              </a:ext>
            </a:extLst>
          </p:cNvPr>
          <p:cNvSpPr txBox="1"/>
          <p:nvPr/>
        </p:nvSpPr>
        <p:spPr>
          <a:xfrm>
            <a:off x="10203206" y="5143500"/>
            <a:ext cx="68180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solidFill>
                  <a:schemeClr val="bg1"/>
                </a:solidFill>
                <a:latin typeface="+mj-lt"/>
              </a:rPr>
              <a:t>LHP:  243_71ITSE30503_0101 </a:t>
            </a:r>
            <a:br>
              <a:rPr lang="en-US" sz="2800" b="1" dirty="0">
                <a:solidFill>
                  <a:schemeClr val="bg1"/>
                </a:solidFill>
                <a:latin typeface="+mj-lt"/>
              </a:rPr>
            </a:br>
            <a:br>
              <a:rPr lang="en-US" sz="2800" b="1" dirty="0">
                <a:solidFill>
                  <a:schemeClr val="bg1"/>
                </a:solidFill>
                <a:latin typeface="+mj-lt"/>
              </a:rPr>
            </a:br>
            <a:r>
              <a:rPr lang="vi-VN" sz="2800" b="1" dirty="0">
                <a:solidFill>
                  <a:schemeClr val="bg1"/>
                </a:solidFill>
                <a:latin typeface="+mj-lt"/>
              </a:rPr>
              <a:t>Lê  Ngọc Phúc  -  2174802010295 </a:t>
            </a:r>
            <a:br>
              <a:rPr lang="en-US" sz="2800" b="1" dirty="0">
                <a:solidFill>
                  <a:schemeClr val="bg1"/>
                </a:solidFill>
                <a:latin typeface="+mj-lt"/>
              </a:rPr>
            </a:br>
            <a:r>
              <a:rPr lang="vi-VN" sz="2800" b="1" dirty="0">
                <a:solidFill>
                  <a:schemeClr val="bg1"/>
                </a:solidFill>
                <a:latin typeface="+mj-lt"/>
              </a:rPr>
              <a:t>     </a:t>
            </a:r>
            <a:br>
              <a:rPr lang="en-US" sz="2800" b="1" dirty="0">
                <a:solidFill>
                  <a:schemeClr val="bg1"/>
                </a:solidFill>
                <a:latin typeface="+mj-lt"/>
              </a:rPr>
            </a:br>
            <a:r>
              <a:rPr lang="vi-VN" sz="2800" b="1" dirty="0">
                <a:solidFill>
                  <a:schemeClr val="bg1"/>
                </a:solidFill>
                <a:latin typeface="+mj-lt"/>
              </a:rPr>
              <a:t>Vũ Huy Hoàng  -  2174802010303</a:t>
            </a:r>
            <a:br>
              <a:rPr lang="en-US" sz="2800" b="1" dirty="0">
                <a:solidFill>
                  <a:schemeClr val="bg1"/>
                </a:solidFill>
                <a:latin typeface="+mj-lt"/>
              </a:rPr>
            </a:br>
            <a:r>
              <a:rPr lang="vi-VN" sz="2800" b="1" dirty="0">
                <a:solidFill>
                  <a:schemeClr val="bg1"/>
                </a:solidFill>
                <a:latin typeface="+mj-lt"/>
              </a:rPr>
              <a:t> </a:t>
            </a:r>
            <a:br>
              <a:rPr lang="en-US" sz="2800" b="1" dirty="0">
                <a:solidFill>
                  <a:schemeClr val="bg1"/>
                </a:solidFill>
                <a:latin typeface="+mj-lt"/>
              </a:rPr>
            </a:br>
            <a:r>
              <a:rPr lang="vi-VN" sz="2800" b="1" dirty="0">
                <a:solidFill>
                  <a:schemeClr val="bg1"/>
                </a:solidFill>
                <a:latin typeface="+mj-lt"/>
              </a:rPr>
              <a:t>Lê  Anh Duy   2174802010307 </a:t>
            </a:r>
            <a:br>
              <a:rPr lang="en-US" sz="2800" b="1" dirty="0">
                <a:solidFill>
                  <a:schemeClr val="bg1"/>
                </a:solidFill>
                <a:latin typeface="+mj-lt"/>
              </a:rPr>
            </a:br>
            <a:br>
              <a:rPr lang="en-US" sz="2800" b="1" dirty="0">
                <a:solidFill>
                  <a:schemeClr val="bg1"/>
                </a:solidFill>
                <a:latin typeface="+mj-lt"/>
              </a:rPr>
            </a:br>
            <a:r>
              <a:rPr lang="vi-VN" sz="2800" b="1" dirty="0">
                <a:solidFill>
                  <a:schemeClr val="bg1"/>
                </a:solidFill>
                <a:latin typeface="+mj-lt"/>
              </a:rPr>
              <a:t>GVHD:  Hà  Đồng  Hưng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03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1F5809-385A-64BA-36E9-4655DA6070C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0" y="956700"/>
            <a:ext cx="17316000" cy="8373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03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CCF1E1-53F6-8931-0151-B8689C280BA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0" y="956700"/>
            <a:ext cx="17316000" cy="8373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030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300F0D-9B5C-B2AC-1021-1D0BF2730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FC0EC0-ED10-423E-8BC0-389B818A3B0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0" y="956700"/>
            <a:ext cx="17316000" cy="83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18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03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E6B64C-16B8-1287-1115-29FE9696AA1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0" y="956700"/>
            <a:ext cx="17316000" cy="8373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03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A89EA6-2642-4EF4-D9A6-38F33B3C137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0" y="956700"/>
            <a:ext cx="17316000" cy="8373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030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988B48-BE79-C216-EF87-39C668880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40F13B-43F7-10B5-A87D-770B75FC3B0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0" y="956700"/>
            <a:ext cx="17316000" cy="83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20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030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CC5D4E-3FF6-713E-4271-2B6A798CC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E8FB3A-4FB7-1A2D-15F0-24047A588F6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0" y="956700"/>
            <a:ext cx="17316000" cy="83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09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03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883C9E-8552-3A32-69A1-19CBAAD8DF8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0" y="956700"/>
            <a:ext cx="17316000" cy="8373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03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5312" y="4535486"/>
            <a:ext cx="8537377" cy="987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99"/>
              </a:lnSpc>
              <a:spcBef>
                <a:spcPct val="0"/>
              </a:spcBef>
            </a:pPr>
            <a:r>
              <a:rPr lang="en-US" sz="499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THANKS FOR WATCHING!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03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583147"/>
              </p:ext>
            </p:extLst>
          </p:nvPr>
        </p:nvGraphicFramePr>
        <p:xfrm>
          <a:off x="3425751" y="4229100"/>
          <a:ext cx="11436498" cy="2286000"/>
        </p:xfrm>
        <a:graphic>
          <a:graphicData uri="http://schemas.openxmlformats.org/drawingml/2006/table">
            <a:tbl>
              <a:tblPr/>
              <a:tblGrid>
                <a:gridCol w="4381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0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9897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4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Xây</a:t>
                      </a:r>
                      <a:r>
                        <a:rPr lang="en-US" sz="24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dựng</a:t>
                      </a:r>
                      <a:r>
                        <a:rPr lang="en-US" sz="24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giao</a:t>
                      </a:r>
                      <a:r>
                        <a:rPr lang="en-US" sz="24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diện</a:t>
                      </a:r>
                      <a:r>
                        <a:rPr lang="en-US" sz="24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: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88620" lvl="1" indent="-194310" algn="just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24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Trang </a:t>
                      </a:r>
                      <a:r>
                        <a:rPr lang="en-US" sz="24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chủ</a:t>
                      </a:r>
                      <a:endParaRPr lang="en-US" sz="24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Montserrat"/>
                        <a:cs typeface="Times New Roman" panose="02020603050405020304" pitchFamily="18" charset="0"/>
                        <a:sym typeface="Montserrat"/>
                      </a:endParaRPr>
                    </a:p>
                    <a:p>
                      <a:pPr marL="388620" lvl="1" indent="-194310" algn="just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24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Trang </a:t>
                      </a:r>
                      <a:r>
                        <a:rPr lang="en-US" sz="24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đăng</a:t>
                      </a:r>
                      <a:r>
                        <a:rPr lang="en-US" sz="24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nhập</a:t>
                      </a:r>
                      <a:r>
                        <a:rPr lang="en-US" sz="24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/</a:t>
                      </a:r>
                      <a:r>
                        <a:rPr lang="en-US" sz="24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đăng</a:t>
                      </a:r>
                      <a:r>
                        <a:rPr lang="en-US" sz="24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kí</a:t>
                      </a:r>
                      <a:r>
                        <a:rPr lang="en-US" sz="24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 </a:t>
                      </a:r>
                    </a:p>
                    <a:p>
                      <a:pPr marL="388620" lvl="1" indent="-194310" algn="just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24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Trang </a:t>
                      </a:r>
                      <a:r>
                        <a:rPr lang="en-US" sz="24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khuyến</a:t>
                      </a:r>
                      <a:r>
                        <a:rPr lang="en-US" sz="24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mãi</a:t>
                      </a:r>
                      <a:endParaRPr lang="en-US" sz="24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Montserrat"/>
                        <a:cs typeface="Times New Roman" panose="02020603050405020304" pitchFamily="18" charset="0"/>
                        <a:sym typeface="Montserrat"/>
                      </a:endParaRPr>
                    </a:p>
                    <a:p>
                      <a:pPr marL="388620" lvl="1" indent="-194310" algn="just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24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Trang chi </a:t>
                      </a:r>
                      <a:r>
                        <a:rPr lang="en-US" sz="24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tiết</a:t>
                      </a:r>
                      <a:r>
                        <a:rPr lang="en-US" sz="24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sản</a:t>
                      </a:r>
                      <a:r>
                        <a:rPr lang="en-US" sz="24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phẩm</a:t>
                      </a:r>
                      <a:endParaRPr lang="en-US" sz="24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Montserrat"/>
                        <a:cs typeface="Times New Roman" panose="02020603050405020304" pitchFamily="18" charset="0"/>
                        <a:sym typeface="Montserrat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4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Xây</a:t>
                      </a:r>
                      <a:r>
                        <a:rPr lang="en-US" sz="24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dựng</a:t>
                      </a:r>
                      <a:r>
                        <a:rPr lang="en-US" sz="24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giao</a:t>
                      </a:r>
                      <a:r>
                        <a:rPr lang="en-US" sz="24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diện</a:t>
                      </a:r>
                      <a:r>
                        <a:rPr lang="en-US" sz="24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: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88620" lvl="1" indent="-194310" algn="l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24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Trang </a:t>
                      </a:r>
                      <a:r>
                        <a:rPr lang="en-US" sz="24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danh</a:t>
                      </a:r>
                      <a:r>
                        <a:rPr lang="en-US" sz="24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sách</a:t>
                      </a:r>
                      <a:r>
                        <a:rPr lang="en-US" sz="24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sản</a:t>
                      </a:r>
                      <a:r>
                        <a:rPr lang="en-US" sz="24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phẩm</a:t>
                      </a:r>
                      <a:endParaRPr lang="en-US" sz="24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Montserrat"/>
                        <a:cs typeface="Times New Roman" panose="02020603050405020304" pitchFamily="18" charset="0"/>
                        <a:sym typeface="Montserrat"/>
                      </a:endParaRPr>
                    </a:p>
                    <a:p>
                      <a:pPr marL="388620" lvl="1" indent="-194310" algn="l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24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Chức</a:t>
                      </a:r>
                      <a:r>
                        <a:rPr lang="en-US" sz="24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năng</a:t>
                      </a:r>
                      <a:r>
                        <a:rPr lang="en-US" sz="24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lọc</a:t>
                      </a:r>
                      <a:r>
                        <a:rPr lang="en-US" sz="24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sản</a:t>
                      </a:r>
                      <a:r>
                        <a:rPr lang="en-US" sz="24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phẩm</a:t>
                      </a:r>
                      <a:endParaRPr lang="en-US" sz="24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Montserrat"/>
                        <a:cs typeface="Times New Roman" panose="02020603050405020304" pitchFamily="18" charset="0"/>
                        <a:sym typeface="Montserrat"/>
                      </a:endParaRPr>
                    </a:p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24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Xây</a:t>
                      </a:r>
                      <a:r>
                        <a:rPr lang="en-US" sz="24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dựng</a:t>
                      </a:r>
                      <a:r>
                        <a:rPr lang="en-US" sz="24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giao</a:t>
                      </a:r>
                      <a:r>
                        <a:rPr lang="en-US" sz="24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diện</a:t>
                      </a:r>
                      <a:r>
                        <a:rPr lang="en-US" sz="24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: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88620" lvl="1" indent="-194310" algn="l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24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Trang </a:t>
                      </a:r>
                      <a:r>
                        <a:rPr lang="en-US" sz="24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giỏ</a:t>
                      </a:r>
                      <a:r>
                        <a:rPr lang="en-US" sz="24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hàng</a:t>
                      </a:r>
                      <a:endParaRPr lang="en-US" sz="24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Montserrat"/>
                        <a:cs typeface="Times New Roman" panose="02020603050405020304" pitchFamily="18" charset="0"/>
                        <a:sym typeface="Montserrat"/>
                      </a:endParaRPr>
                    </a:p>
                    <a:p>
                      <a:pPr marL="388620" lvl="1" indent="-194310" algn="l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24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Trang </a:t>
                      </a:r>
                      <a:r>
                        <a:rPr lang="en-US" sz="24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thanh</a:t>
                      </a:r>
                      <a:r>
                        <a:rPr lang="en-US" sz="24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toán</a:t>
                      </a:r>
                      <a:endParaRPr lang="en-US" sz="24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Montserrat"/>
                        <a:cs typeface="Times New Roman" panose="02020603050405020304" pitchFamily="18" charset="0"/>
                        <a:sym typeface="Montserrat"/>
                      </a:endParaRPr>
                    </a:p>
                    <a:p>
                      <a:pPr marL="388620" lvl="1" indent="-194310" algn="l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24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Chức</a:t>
                      </a:r>
                      <a:r>
                        <a:rPr lang="en-US" sz="24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năng</a:t>
                      </a:r>
                      <a:r>
                        <a:rPr lang="en-US" sz="24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thanh</a:t>
                      </a:r>
                      <a:r>
                        <a:rPr lang="en-US" sz="240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Montserrat"/>
                          <a:cs typeface="Times New Roman" panose="02020603050405020304" pitchFamily="18" charset="0"/>
                          <a:sym typeface="Montserrat"/>
                        </a:rPr>
                        <a:t>toán</a:t>
                      </a:r>
                      <a:endParaRPr lang="en-US" sz="2400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Montserrat"/>
                        <a:cs typeface="Times New Roman" panose="02020603050405020304" pitchFamily="18" charset="0"/>
                        <a:sym typeface="Montserrat"/>
                      </a:endParaRPr>
                    </a:p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5175498" y="876300"/>
            <a:ext cx="7937004" cy="2524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99"/>
              </a:lnSpc>
              <a:spcBef>
                <a:spcPct val="0"/>
              </a:spcBef>
            </a:pPr>
            <a:r>
              <a:rPr lang="en-US" sz="3999" b="1" dirty="0">
                <a:solidFill>
                  <a:srgbClr val="FFFFFF"/>
                </a:solidFill>
                <a:latin typeface="Times New Roman" panose="02020603050405020304" pitchFamily="18" charset="0"/>
                <a:ea typeface="Montserrat Bold"/>
                <a:cs typeface="Times New Roman" panose="02020603050405020304" pitchFamily="18" charset="0"/>
                <a:sym typeface="Montserrat Bold"/>
              </a:rPr>
              <a:t>CÔNG VIỆC THỰC HIỆN ĐỂ HOÀN THÀNH TRANG WEB</a:t>
            </a:r>
          </a:p>
          <a:p>
            <a:pPr algn="ctr">
              <a:lnSpc>
                <a:spcPts val="6799"/>
              </a:lnSpc>
              <a:spcBef>
                <a:spcPct val="0"/>
              </a:spcBef>
            </a:pPr>
            <a:endParaRPr lang="en-US" sz="3999" b="1" dirty="0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03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88370" y="2754094"/>
            <a:ext cx="1746515" cy="1642985"/>
          </a:xfrm>
          <a:custGeom>
            <a:avLst/>
            <a:gdLst/>
            <a:ahLst/>
            <a:cxnLst/>
            <a:rect l="l" t="t" r="r" b="b"/>
            <a:pathLst>
              <a:path w="1746515" h="1642985">
                <a:moveTo>
                  <a:pt x="0" y="0"/>
                </a:moveTo>
                <a:lnTo>
                  <a:pt x="1746515" y="0"/>
                </a:lnTo>
                <a:lnTo>
                  <a:pt x="1746515" y="1642985"/>
                </a:lnTo>
                <a:lnTo>
                  <a:pt x="0" y="16429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" name="Freeform 3"/>
          <p:cNvSpPr/>
          <p:nvPr/>
        </p:nvSpPr>
        <p:spPr>
          <a:xfrm>
            <a:off x="10825588" y="4537949"/>
            <a:ext cx="5300253" cy="2985290"/>
          </a:xfrm>
          <a:custGeom>
            <a:avLst/>
            <a:gdLst/>
            <a:ahLst/>
            <a:cxnLst/>
            <a:rect l="l" t="t" r="r" b="b"/>
            <a:pathLst>
              <a:path w="5300253" h="2985290">
                <a:moveTo>
                  <a:pt x="0" y="0"/>
                </a:moveTo>
                <a:lnTo>
                  <a:pt x="5300253" y="0"/>
                </a:lnTo>
                <a:lnTo>
                  <a:pt x="5300253" y="2985290"/>
                </a:lnTo>
                <a:lnTo>
                  <a:pt x="0" y="29852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5" name="Freeform 5"/>
          <p:cNvSpPr/>
          <p:nvPr/>
        </p:nvSpPr>
        <p:spPr>
          <a:xfrm>
            <a:off x="13563600" y="2763804"/>
            <a:ext cx="1660609" cy="1660609"/>
          </a:xfrm>
          <a:custGeom>
            <a:avLst/>
            <a:gdLst/>
            <a:ahLst/>
            <a:cxnLst/>
            <a:rect l="l" t="t" r="r" b="b"/>
            <a:pathLst>
              <a:path w="1660609" h="1660609">
                <a:moveTo>
                  <a:pt x="0" y="0"/>
                </a:moveTo>
                <a:lnTo>
                  <a:pt x="1660610" y="0"/>
                </a:lnTo>
                <a:lnTo>
                  <a:pt x="1660610" y="1660609"/>
                </a:lnTo>
                <a:lnTo>
                  <a:pt x="0" y="16606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TextBox 6"/>
          <p:cNvSpPr txBox="1"/>
          <p:nvPr/>
        </p:nvSpPr>
        <p:spPr>
          <a:xfrm>
            <a:off x="2173533" y="2763761"/>
            <a:ext cx="5197822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5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FFFFFF"/>
                </a:solidFill>
                <a:latin typeface="Times New Roman" panose="02020603050405020304" pitchFamily="18" charset="0"/>
                <a:ea typeface="Montserrat Bold"/>
                <a:cs typeface="Times New Roman" panose="02020603050405020304" pitchFamily="18" charset="0"/>
                <a:sym typeface="Montserrat Bold"/>
              </a:rPr>
              <a:t>CÔNG NGHỆ SỬ DỤNG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173533" y="3594109"/>
            <a:ext cx="3552841" cy="4889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9753" lvl="1" indent="-269876" algn="ctr">
              <a:lnSpc>
                <a:spcPts val="4250"/>
              </a:lnSpc>
              <a:buFont typeface="Arial"/>
              <a:buChar char="•"/>
            </a:pPr>
            <a:r>
              <a:rPr lang="en-US" sz="2500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Visual Studio Code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73533" y="4159258"/>
            <a:ext cx="4929783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50"/>
              </a:lnSpc>
              <a:spcBef>
                <a:spcPct val="0"/>
              </a:spcBef>
            </a:pPr>
            <a:r>
              <a:rPr lang="en-US" sz="3500" b="1">
                <a:solidFill>
                  <a:srgbClr val="FFFFFF"/>
                </a:solidFill>
                <a:latin typeface="Times New Roman" panose="02020603050405020304" pitchFamily="18" charset="0"/>
                <a:ea typeface="Montserrat Bold"/>
                <a:cs typeface="Times New Roman" panose="02020603050405020304" pitchFamily="18" charset="0"/>
                <a:sym typeface="Montserrat Bold"/>
              </a:rPr>
              <a:t>NGÔN NGỮ SỬ DỤNG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173532" y="4994283"/>
            <a:ext cx="3933841" cy="32458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9753" lvl="1" indent="-269876" algn="l">
              <a:lnSpc>
                <a:spcPts val="4250"/>
              </a:lnSpc>
              <a:buFont typeface="Arial"/>
              <a:buChar char="•"/>
            </a:pPr>
            <a:r>
              <a:rPr lang="en-US" sz="2500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HTML</a:t>
            </a:r>
          </a:p>
          <a:p>
            <a:pPr marL="539753" lvl="1" indent="-269876" algn="l">
              <a:lnSpc>
                <a:spcPts val="4250"/>
              </a:lnSpc>
              <a:buFont typeface="Arial"/>
              <a:buChar char="•"/>
            </a:pPr>
            <a:r>
              <a:rPr lang="en-US" sz="2500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CSS</a:t>
            </a:r>
          </a:p>
          <a:p>
            <a:pPr marL="539753" lvl="1" indent="-269876" algn="l">
              <a:lnSpc>
                <a:spcPts val="4250"/>
              </a:lnSpc>
              <a:buFont typeface="Arial"/>
              <a:buChar char="•"/>
            </a:pPr>
            <a:r>
              <a:rPr lang="en-US" sz="2500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JAVASCRIPTS</a:t>
            </a:r>
          </a:p>
          <a:p>
            <a:pPr marL="539753" lvl="1" indent="-269876" algn="l">
              <a:lnSpc>
                <a:spcPts val="4250"/>
              </a:lnSpc>
              <a:buFont typeface="Arial"/>
              <a:buChar char="•"/>
            </a:pPr>
            <a:r>
              <a:rPr lang="en-US" sz="2500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PHP</a:t>
            </a:r>
          </a:p>
          <a:p>
            <a:pPr marL="539753" lvl="1" indent="-269876" algn="l">
              <a:lnSpc>
                <a:spcPts val="4250"/>
              </a:lnSpc>
              <a:buFont typeface="Arial"/>
              <a:buChar char="•"/>
            </a:pPr>
            <a:r>
              <a:rPr lang="en-US" sz="2500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JSON</a:t>
            </a:r>
            <a:br>
              <a:rPr lang="en-US" sz="2500" dirty="0">
                <a:solidFill>
                  <a:srgbClr val="FFFFFF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</a:br>
            <a:endParaRPr lang="en-US" sz="2500" dirty="0">
              <a:solidFill>
                <a:srgbClr val="FFFFFF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03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181752" y="4611686"/>
            <a:ext cx="1924496" cy="863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79"/>
              </a:lnSpc>
              <a:spcBef>
                <a:spcPct val="0"/>
              </a:spcBef>
            </a:pPr>
            <a:r>
              <a:rPr lang="en-US" sz="4399" b="1" dirty="0">
                <a:solidFill>
                  <a:srgbClr val="FFFFFF"/>
                </a:solidFill>
                <a:latin typeface="Times New Roman" panose="02020603050405020304" pitchFamily="18" charset="0"/>
                <a:ea typeface="Montserrat Bold"/>
                <a:cs typeface="Times New Roman" panose="02020603050405020304" pitchFamily="18" charset="0"/>
                <a:sym typeface="Montserrat Bold"/>
              </a:rPr>
              <a:t>Demo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03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AC2AE8-E444-0884-57DF-CE9F0D085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0" y="956622"/>
            <a:ext cx="17316000" cy="837375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03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6E233C-AA10-9B0D-C9D3-16D302547DF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0" y="956700"/>
            <a:ext cx="17316000" cy="8373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03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08B9C5-C28C-3AA7-F9C7-B01CB995018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0" y="956700"/>
            <a:ext cx="17316000" cy="8373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03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E27B05-9F17-977B-F94F-642F503F1B5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0" y="956700"/>
            <a:ext cx="17316000" cy="8373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03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5C1377-EA15-6D73-9666-57709187D41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0" y="956700"/>
            <a:ext cx="17316000" cy="837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122</Words>
  <Application>Microsoft Office PowerPoint</Application>
  <PresentationFormat>Tùy chỉnh</PresentationFormat>
  <Paragraphs>28</Paragraphs>
  <Slides>18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18</vt:i4>
      </vt:variant>
    </vt:vector>
  </HeadingPairs>
  <TitlesOfParts>
    <vt:vector size="23" baseType="lpstr">
      <vt:lpstr>Montserrat Bold</vt:lpstr>
      <vt:lpstr>Calibri</vt:lpstr>
      <vt:lpstr>Times New Roman</vt:lpstr>
      <vt:lpstr>Arial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ứng dụng web</dc:title>
  <cp:lastModifiedBy>2174802010295 - Lê Ngọc Phúc - 71K27CNTT11</cp:lastModifiedBy>
  <cp:revision>13</cp:revision>
  <dcterms:created xsi:type="dcterms:W3CDTF">2006-08-16T00:00:00Z</dcterms:created>
  <dcterms:modified xsi:type="dcterms:W3CDTF">2025-07-31T15:01:48Z</dcterms:modified>
  <dc:identifier>DAGXBlRYScs</dc:identifier>
</cp:coreProperties>
</file>