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66F9-4168-4778-AAAF-BB5B1F51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1D6D8-960E-4E5E-A654-C6BB07865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8B62-8E54-4A71-BD46-9C195C43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8BCB-0306-4FA5-A4CA-9F1452D5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BFE1-1018-4CCD-A6DA-BD8FA839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3BF7-22B6-4F9A-A86C-881F52D8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3379-D8E5-4436-B57C-FA662C04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36F3-2A9D-4DF8-AC75-B1B2F1FD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D355-9E0C-4FFC-8F93-1E5E2396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144C-5970-4E6E-86A8-33437ACF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206EC-9021-4B1D-8527-F0D980D0E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8C1C5-71F1-4886-96E7-480C29D5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B62D-CBC7-46F1-9F77-A694155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E227-968F-4C7F-A5B2-8A9BF7D9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F37A-4E0F-41AA-B761-406E6C74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311A-E294-4659-B0D1-3FE0FDAE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410E-ADB5-4C87-9970-E19FC1B6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D94F-FAAE-457F-A269-957FD998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3C16-A878-4B0F-BB7E-C5F1ACCA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0016-DE97-4851-9DD9-826D3F8E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96CD-6F7D-4652-A61D-F70A7A4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AB5C-7AC7-4D4D-925B-58B69B0E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306D-12EE-4BFE-BB63-BFD84B39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B2D84-5677-4C10-889D-EAF658B5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4630-CCE8-4F20-94EB-0EBA1319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6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275-1B37-4AD8-9FBA-1DADE40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C2A2-FAF5-4022-9568-19D918EB0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0066C-3F3F-4A21-868A-5673E52D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413B-2B2B-47FC-9202-DC914D8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D9D6-63A1-423C-ACB8-0248FD1F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1070C-FF97-41DF-ACA3-082520EC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2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40A9-4838-4322-9D2D-A9852D38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7728-C360-49EA-8D4E-0655083D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C03CD-CFFF-46A1-AFE3-C286E653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3ED0-CC6E-49F8-BFE7-16E49438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55692-6F11-4895-ADF0-AC8D8D386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4F6DA-5507-4E29-BCC0-8B7C60AD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76CB8-0060-41BF-B9C9-48D9439D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13B34-1DB7-4D9C-ADD7-DA0277A0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6690-459E-42DF-A183-DAADD0FE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36AB2-DD91-456F-9541-89F3FFF4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A6EB3-2DD5-4DC0-8CA2-2A56371C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15FBB-5280-4FD4-8FFF-B3FCDD19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5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30925-D6EF-4781-8CE3-B9A0B281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7FC15-4669-488C-A531-A8A62528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82E3D-A8CD-4572-A912-262AAAA7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6F91-EA82-4B70-A9CC-65821E28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5452-934D-4664-9EE1-7647B74E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572E6-7F03-4A08-B405-9056BDB5A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97256-740D-4C2E-AFDE-A574F0EA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2369-088C-4E8D-98FC-E3FCC82C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5EC87-8115-47A6-A9AC-016DB9BB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2745-6D70-4F2C-A3E8-BDD42070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3941E-D7A3-4D1F-BF9D-8D9451EBC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2E937-6889-41F0-BCD0-584B2E909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5956-1C26-4712-84BB-04572A60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D714-B015-406D-B18F-7FF278D8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A893-52CF-4662-92AC-1441DF71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6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D3A28-5C2C-4519-92CA-A88F13A2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983D-350B-4B9C-841F-2C60D4CD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AA8E-C027-4454-BBA2-1EA8C3E3C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3301-32BF-4785-8132-932069F6B62B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4B0D-23AE-4993-8A6E-018CFEE9E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486B-ABA1-44AB-9380-218542943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5889-D450-4FBE-8272-A5E943733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D29B44-C7FD-47E5-A340-2976BA096B20}"/>
              </a:ext>
            </a:extLst>
          </p:cNvPr>
          <p:cNvSpPr txBox="1"/>
          <p:nvPr/>
        </p:nvSpPr>
        <p:spPr>
          <a:xfrm>
            <a:off x="5845653" y="218346"/>
            <a:ext cx="6114118" cy="1401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Marketing Predictive Analysis</a:t>
            </a:r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tombstone frozen pizza">
            <a:extLst>
              <a:ext uri="{FF2B5EF4-FFF2-40B4-BE49-F238E27FC236}">
                <a16:creationId xmlns:a16="http://schemas.microsoft.com/office/drawing/2014/main" id="{364DDABB-B5E2-4D09-A393-709E930CA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r="6529" b="3"/>
          <a:stretch/>
        </p:blipFill>
        <p:spPr bwMode="auto">
          <a:xfrm>
            <a:off x="-232228" y="760562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DEED2-CA9B-4DBF-8AA1-EF31BA888375}"/>
              </a:ext>
            </a:extLst>
          </p:cNvPr>
          <p:cNvSpPr txBox="1"/>
          <p:nvPr/>
        </p:nvSpPr>
        <p:spPr>
          <a:xfrm>
            <a:off x="7132320" y="1195754"/>
            <a:ext cx="33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  <a:cs typeface="EucrosiaUPC" panose="02020603050405020304" pitchFamily="18" charset="-34"/>
              </a:rPr>
              <a:t>Group 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9ABA3-EB60-4E10-B59A-AF7227BD2A49}"/>
              </a:ext>
            </a:extLst>
          </p:cNvPr>
          <p:cNvSpPr txBox="1"/>
          <p:nvPr/>
        </p:nvSpPr>
        <p:spPr>
          <a:xfrm>
            <a:off x="6503187" y="1754587"/>
            <a:ext cx="480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EucrosiaUPC" panose="020B0502040204020203" pitchFamily="18" charset="-34"/>
              </a:rPr>
              <a:t>Category : Frozen Pizza</a:t>
            </a:r>
          </a:p>
        </p:txBody>
      </p:sp>
    </p:spTree>
    <p:extLst>
      <p:ext uri="{BB962C8B-B14F-4D97-AF65-F5344CB8AC3E}">
        <p14:creationId xmlns:p14="http://schemas.microsoft.com/office/powerpoint/2010/main" val="16091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32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0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EucrosiaUPC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Indukuri, Dinesh Varma</dc:creator>
  <cp:lastModifiedBy>Indukuri, Dinesh Varma</cp:lastModifiedBy>
  <cp:revision>2</cp:revision>
  <dcterms:created xsi:type="dcterms:W3CDTF">2019-04-26T17:38:33Z</dcterms:created>
  <dcterms:modified xsi:type="dcterms:W3CDTF">2019-04-26T17:43:15Z</dcterms:modified>
</cp:coreProperties>
</file>