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41" r:id="rId1"/>
    <p:sldMasterId id="2147484159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Aldhabi" panose="01000000000000000000" pitchFamily="2" charset="-7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Garamond" panose="02020404030301010803" pitchFamily="18" charset="0"/>
      <p:regular r:id="rId25"/>
      <p:bold r:id="rId26"/>
      <p: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C6BC6-04A6-4130-8108-5B4B8DB556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2B43D1-F8FE-4C91-B3ED-1A4244D7BF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Ratings</a:t>
          </a:r>
          <a:endParaRPr lang="en-US"/>
        </a:p>
      </dgm:t>
    </dgm:pt>
    <dgm:pt modelId="{5F75FD84-E964-4E98-AA62-02A7C01A6A15}" type="parTrans" cxnId="{BEAA47BB-6FFF-4C9C-AE3A-2E2FBA616FA6}">
      <dgm:prSet/>
      <dgm:spPr/>
      <dgm:t>
        <a:bodyPr/>
        <a:lstStyle/>
        <a:p>
          <a:endParaRPr lang="en-US"/>
        </a:p>
      </dgm:t>
    </dgm:pt>
    <dgm:pt modelId="{42A8310C-5FC0-49A8-8644-DB438DB41F33}" type="sibTrans" cxnId="{BEAA47BB-6FFF-4C9C-AE3A-2E2FBA616FA6}">
      <dgm:prSet/>
      <dgm:spPr/>
      <dgm:t>
        <a:bodyPr/>
        <a:lstStyle/>
        <a:p>
          <a:endParaRPr lang="en-US"/>
        </a:p>
      </dgm:t>
    </dgm:pt>
    <dgm:pt modelId="{38B33205-CA91-4CCF-B217-8C072B7639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Users</a:t>
          </a:r>
          <a:endParaRPr lang="en-US"/>
        </a:p>
      </dgm:t>
    </dgm:pt>
    <dgm:pt modelId="{A187A796-80D7-47C9-B315-1B6278FC1B8C}" type="parTrans" cxnId="{4B92A48F-EF44-4FF7-A0BE-D70A293C2506}">
      <dgm:prSet/>
      <dgm:spPr/>
      <dgm:t>
        <a:bodyPr/>
        <a:lstStyle/>
        <a:p>
          <a:endParaRPr lang="en-US"/>
        </a:p>
      </dgm:t>
    </dgm:pt>
    <dgm:pt modelId="{797F2515-AE6B-4A18-909D-2D85FEAE6508}" type="sibTrans" cxnId="{4B92A48F-EF44-4FF7-A0BE-D70A293C2506}">
      <dgm:prSet/>
      <dgm:spPr/>
      <dgm:t>
        <a:bodyPr/>
        <a:lstStyle/>
        <a:p>
          <a:endParaRPr lang="en-US"/>
        </a:p>
      </dgm:t>
    </dgm:pt>
    <dgm:pt modelId="{3A95EC23-4716-4278-9525-9B261F65FD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Movies</a:t>
          </a:r>
          <a:endParaRPr lang="en-US"/>
        </a:p>
      </dgm:t>
    </dgm:pt>
    <dgm:pt modelId="{1D561B2B-A291-415C-8212-38C39E744029}" type="parTrans" cxnId="{3F459F9F-D525-41E8-829C-22510A3FD40A}">
      <dgm:prSet/>
      <dgm:spPr/>
      <dgm:t>
        <a:bodyPr/>
        <a:lstStyle/>
        <a:p>
          <a:endParaRPr lang="en-US"/>
        </a:p>
      </dgm:t>
    </dgm:pt>
    <dgm:pt modelId="{6249CA50-9721-4851-BA80-EAB8D367A874}" type="sibTrans" cxnId="{3F459F9F-D525-41E8-829C-22510A3FD40A}">
      <dgm:prSet/>
      <dgm:spPr/>
      <dgm:t>
        <a:bodyPr/>
        <a:lstStyle/>
        <a:p>
          <a:endParaRPr lang="en-US"/>
        </a:p>
      </dgm:t>
    </dgm:pt>
    <dgm:pt modelId="{C3F6ACF7-6B62-4BCB-BD67-9CE7FC76CD45}" type="pres">
      <dgm:prSet presAssocID="{964C6BC6-04A6-4130-8108-5B4B8DB556D1}" presName="root" presStyleCnt="0">
        <dgm:presLayoutVars>
          <dgm:dir/>
          <dgm:resizeHandles val="exact"/>
        </dgm:presLayoutVars>
      </dgm:prSet>
      <dgm:spPr/>
    </dgm:pt>
    <dgm:pt modelId="{AA986A41-E54A-4267-B65B-C732B055C15B}" type="pres">
      <dgm:prSet presAssocID="{702B43D1-F8FE-4C91-B3ED-1A4244D7BF54}" presName="compNode" presStyleCnt="0"/>
      <dgm:spPr/>
    </dgm:pt>
    <dgm:pt modelId="{7296332D-BC28-4DE6-86BE-73B34A5F5487}" type="pres">
      <dgm:prSet presAssocID="{702B43D1-F8FE-4C91-B3ED-1A4244D7BF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BA716CD-5E9D-4E9D-A85E-59D3696E62F0}" type="pres">
      <dgm:prSet presAssocID="{702B43D1-F8FE-4C91-B3ED-1A4244D7BF54}" presName="spaceRect" presStyleCnt="0"/>
      <dgm:spPr/>
    </dgm:pt>
    <dgm:pt modelId="{12399473-8CE9-4183-B8BA-7FFC8FC7267E}" type="pres">
      <dgm:prSet presAssocID="{702B43D1-F8FE-4C91-B3ED-1A4244D7BF54}" presName="textRect" presStyleLbl="revTx" presStyleIdx="0" presStyleCnt="3">
        <dgm:presLayoutVars>
          <dgm:chMax val="1"/>
          <dgm:chPref val="1"/>
        </dgm:presLayoutVars>
      </dgm:prSet>
      <dgm:spPr/>
    </dgm:pt>
    <dgm:pt modelId="{8DE9CBF1-51B1-47F1-94B9-1DF9FC6F5E2E}" type="pres">
      <dgm:prSet presAssocID="{42A8310C-5FC0-49A8-8644-DB438DB41F33}" presName="sibTrans" presStyleCnt="0"/>
      <dgm:spPr/>
    </dgm:pt>
    <dgm:pt modelId="{9376A01F-FA8A-4618-B919-CEBDC1E21ED2}" type="pres">
      <dgm:prSet presAssocID="{38B33205-CA91-4CCF-B217-8C072B7639DC}" presName="compNode" presStyleCnt="0"/>
      <dgm:spPr/>
    </dgm:pt>
    <dgm:pt modelId="{E70C8F62-EE5B-4E76-A8BD-E0D72EC04E00}" type="pres">
      <dgm:prSet presAssocID="{38B33205-CA91-4CCF-B217-8C072B76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1A1B382-171E-424B-93D9-134BDAACD673}" type="pres">
      <dgm:prSet presAssocID="{38B33205-CA91-4CCF-B217-8C072B7639DC}" presName="spaceRect" presStyleCnt="0"/>
      <dgm:spPr/>
    </dgm:pt>
    <dgm:pt modelId="{48C574E1-B33B-4D5D-A339-8B6103C6B4D2}" type="pres">
      <dgm:prSet presAssocID="{38B33205-CA91-4CCF-B217-8C072B7639DC}" presName="textRect" presStyleLbl="revTx" presStyleIdx="1" presStyleCnt="3">
        <dgm:presLayoutVars>
          <dgm:chMax val="1"/>
          <dgm:chPref val="1"/>
        </dgm:presLayoutVars>
      </dgm:prSet>
      <dgm:spPr/>
    </dgm:pt>
    <dgm:pt modelId="{1637E32D-4ECC-4A36-ACE7-6DBFA3FF7480}" type="pres">
      <dgm:prSet presAssocID="{797F2515-AE6B-4A18-909D-2D85FEAE6508}" presName="sibTrans" presStyleCnt="0"/>
      <dgm:spPr/>
    </dgm:pt>
    <dgm:pt modelId="{0AD57FD6-AF25-4583-9A41-77A21306642E}" type="pres">
      <dgm:prSet presAssocID="{3A95EC23-4716-4278-9525-9B261F65FD9F}" presName="compNode" presStyleCnt="0"/>
      <dgm:spPr/>
    </dgm:pt>
    <dgm:pt modelId="{26264837-72A5-4032-B84B-C018C1D60DA2}" type="pres">
      <dgm:prSet presAssocID="{3A95EC23-4716-4278-9525-9B261F65FD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88E2867-8A26-44B9-BD07-28998413ABB4}" type="pres">
      <dgm:prSet presAssocID="{3A95EC23-4716-4278-9525-9B261F65FD9F}" presName="spaceRect" presStyleCnt="0"/>
      <dgm:spPr/>
    </dgm:pt>
    <dgm:pt modelId="{31297321-A43F-404C-AF4D-660736AAA566}" type="pres">
      <dgm:prSet presAssocID="{3A95EC23-4716-4278-9525-9B261F65FD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27CF37-3C71-43A4-98AB-96CD5367725F}" type="presOf" srcId="{38B33205-CA91-4CCF-B217-8C072B7639DC}" destId="{48C574E1-B33B-4D5D-A339-8B6103C6B4D2}" srcOrd="0" destOrd="0" presId="urn:microsoft.com/office/officeart/2018/2/layout/IconLabelList"/>
    <dgm:cxn modelId="{191D1F3C-D862-4DEC-837D-9D3D0E4468EF}" type="presOf" srcId="{964C6BC6-04A6-4130-8108-5B4B8DB556D1}" destId="{C3F6ACF7-6B62-4BCB-BD67-9CE7FC76CD45}" srcOrd="0" destOrd="0" presId="urn:microsoft.com/office/officeart/2018/2/layout/IconLabelList"/>
    <dgm:cxn modelId="{CC4A1F68-DD96-44C0-A78B-D55B62D2F6F4}" type="presOf" srcId="{3A95EC23-4716-4278-9525-9B261F65FD9F}" destId="{31297321-A43F-404C-AF4D-660736AAA566}" srcOrd="0" destOrd="0" presId="urn:microsoft.com/office/officeart/2018/2/layout/IconLabelList"/>
    <dgm:cxn modelId="{4B92A48F-EF44-4FF7-A0BE-D70A293C2506}" srcId="{964C6BC6-04A6-4130-8108-5B4B8DB556D1}" destId="{38B33205-CA91-4CCF-B217-8C072B7639DC}" srcOrd="1" destOrd="0" parTransId="{A187A796-80D7-47C9-B315-1B6278FC1B8C}" sibTransId="{797F2515-AE6B-4A18-909D-2D85FEAE6508}"/>
    <dgm:cxn modelId="{3F459F9F-D525-41E8-829C-22510A3FD40A}" srcId="{964C6BC6-04A6-4130-8108-5B4B8DB556D1}" destId="{3A95EC23-4716-4278-9525-9B261F65FD9F}" srcOrd="2" destOrd="0" parTransId="{1D561B2B-A291-415C-8212-38C39E744029}" sibTransId="{6249CA50-9721-4851-BA80-EAB8D367A874}"/>
    <dgm:cxn modelId="{BEAA47BB-6FFF-4C9C-AE3A-2E2FBA616FA6}" srcId="{964C6BC6-04A6-4130-8108-5B4B8DB556D1}" destId="{702B43D1-F8FE-4C91-B3ED-1A4244D7BF54}" srcOrd="0" destOrd="0" parTransId="{5F75FD84-E964-4E98-AA62-02A7C01A6A15}" sibTransId="{42A8310C-5FC0-49A8-8644-DB438DB41F33}"/>
    <dgm:cxn modelId="{B70742E6-A4E1-4C94-8689-C2E3AECD5445}" type="presOf" srcId="{702B43D1-F8FE-4C91-B3ED-1A4244D7BF54}" destId="{12399473-8CE9-4183-B8BA-7FFC8FC7267E}" srcOrd="0" destOrd="0" presId="urn:microsoft.com/office/officeart/2018/2/layout/IconLabelList"/>
    <dgm:cxn modelId="{3004EC35-AC57-4862-9AC5-D279C764FB5E}" type="presParOf" srcId="{C3F6ACF7-6B62-4BCB-BD67-9CE7FC76CD45}" destId="{AA986A41-E54A-4267-B65B-C732B055C15B}" srcOrd="0" destOrd="0" presId="urn:microsoft.com/office/officeart/2018/2/layout/IconLabelList"/>
    <dgm:cxn modelId="{637F8343-6F50-4200-BE7F-79F2EA253FF2}" type="presParOf" srcId="{AA986A41-E54A-4267-B65B-C732B055C15B}" destId="{7296332D-BC28-4DE6-86BE-73B34A5F5487}" srcOrd="0" destOrd="0" presId="urn:microsoft.com/office/officeart/2018/2/layout/IconLabelList"/>
    <dgm:cxn modelId="{409BE6C0-6D25-42EE-9322-6C2413F61C4E}" type="presParOf" srcId="{AA986A41-E54A-4267-B65B-C732B055C15B}" destId="{2BA716CD-5E9D-4E9D-A85E-59D3696E62F0}" srcOrd="1" destOrd="0" presId="urn:microsoft.com/office/officeart/2018/2/layout/IconLabelList"/>
    <dgm:cxn modelId="{EDF9D8CF-9F8F-4967-B686-364A4CA55592}" type="presParOf" srcId="{AA986A41-E54A-4267-B65B-C732B055C15B}" destId="{12399473-8CE9-4183-B8BA-7FFC8FC7267E}" srcOrd="2" destOrd="0" presId="urn:microsoft.com/office/officeart/2018/2/layout/IconLabelList"/>
    <dgm:cxn modelId="{D99FE346-2B69-4645-865A-610B3C7A62A2}" type="presParOf" srcId="{C3F6ACF7-6B62-4BCB-BD67-9CE7FC76CD45}" destId="{8DE9CBF1-51B1-47F1-94B9-1DF9FC6F5E2E}" srcOrd="1" destOrd="0" presId="urn:microsoft.com/office/officeart/2018/2/layout/IconLabelList"/>
    <dgm:cxn modelId="{B7E2607C-E1D8-43F5-B65D-54D526088874}" type="presParOf" srcId="{C3F6ACF7-6B62-4BCB-BD67-9CE7FC76CD45}" destId="{9376A01F-FA8A-4618-B919-CEBDC1E21ED2}" srcOrd="2" destOrd="0" presId="urn:microsoft.com/office/officeart/2018/2/layout/IconLabelList"/>
    <dgm:cxn modelId="{6E5FD18E-26AD-4155-929A-53C45E0A7966}" type="presParOf" srcId="{9376A01F-FA8A-4618-B919-CEBDC1E21ED2}" destId="{E70C8F62-EE5B-4E76-A8BD-E0D72EC04E00}" srcOrd="0" destOrd="0" presId="urn:microsoft.com/office/officeart/2018/2/layout/IconLabelList"/>
    <dgm:cxn modelId="{88234FD9-6646-4651-BB58-4B2EDA10EEB5}" type="presParOf" srcId="{9376A01F-FA8A-4618-B919-CEBDC1E21ED2}" destId="{11A1B382-171E-424B-93D9-134BDAACD673}" srcOrd="1" destOrd="0" presId="urn:microsoft.com/office/officeart/2018/2/layout/IconLabelList"/>
    <dgm:cxn modelId="{816AE410-BAC2-4224-8A4B-2FE8C4FDAB48}" type="presParOf" srcId="{9376A01F-FA8A-4618-B919-CEBDC1E21ED2}" destId="{48C574E1-B33B-4D5D-A339-8B6103C6B4D2}" srcOrd="2" destOrd="0" presId="urn:microsoft.com/office/officeart/2018/2/layout/IconLabelList"/>
    <dgm:cxn modelId="{15F478A4-C389-4444-B588-DA4207AE88A4}" type="presParOf" srcId="{C3F6ACF7-6B62-4BCB-BD67-9CE7FC76CD45}" destId="{1637E32D-4ECC-4A36-ACE7-6DBFA3FF7480}" srcOrd="3" destOrd="0" presId="urn:microsoft.com/office/officeart/2018/2/layout/IconLabelList"/>
    <dgm:cxn modelId="{96F5103C-9D7B-43A5-89C8-AF15A925BA4D}" type="presParOf" srcId="{C3F6ACF7-6B62-4BCB-BD67-9CE7FC76CD45}" destId="{0AD57FD6-AF25-4583-9A41-77A21306642E}" srcOrd="4" destOrd="0" presId="urn:microsoft.com/office/officeart/2018/2/layout/IconLabelList"/>
    <dgm:cxn modelId="{9D08795D-E019-42D2-B8A9-2A75E6FF65CC}" type="presParOf" srcId="{0AD57FD6-AF25-4583-9A41-77A21306642E}" destId="{26264837-72A5-4032-B84B-C018C1D60DA2}" srcOrd="0" destOrd="0" presId="urn:microsoft.com/office/officeart/2018/2/layout/IconLabelList"/>
    <dgm:cxn modelId="{7FB3D041-5C2E-4A64-819F-4076D6917C56}" type="presParOf" srcId="{0AD57FD6-AF25-4583-9A41-77A21306642E}" destId="{288E2867-8A26-44B9-BD07-28998413ABB4}" srcOrd="1" destOrd="0" presId="urn:microsoft.com/office/officeart/2018/2/layout/IconLabelList"/>
    <dgm:cxn modelId="{8821603C-D2C2-49BD-8851-56164BCC2DF0}" type="presParOf" srcId="{0AD57FD6-AF25-4583-9A41-77A21306642E}" destId="{31297321-A43F-404C-AF4D-660736AAA5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E0005-3BDF-4FBF-B0C2-FD3A670B62C7}" type="doc">
      <dgm:prSet loTypeId="urn:microsoft.com/office/officeart/2005/8/layout/arrow5" loCatId="relationship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4CA1B4-2CF5-4FFD-B4D3-AB6E6BDC0D19}">
      <dgm:prSet/>
      <dgm:spPr/>
      <dgm:t>
        <a:bodyPr/>
        <a:lstStyle/>
        <a:p>
          <a:r>
            <a:rPr lang="en-IN" dirty="0"/>
            <a:t>Movie</a:t>
          </a:r>
          <a:endParaRPr lang="en-US" dirty="0"/>
        </a:p>
      </dgm:t>
    </dgm:pt>
    <dgm:pt modelId="{67ACA078-C177-4A04-9D75-3FD6D19C24DC}" type="parTrans" cxnId="{1E1C34C7-8D03-4CDD-87FF-F102F9D526FB}">
      <dgm:prSet/>
      <dgm:spPr/>
      <dgm:t>
        <a:bodyPr/>
        <a:lstStyle/>
        <a:p>
          <a:endParaRPr lang="en-US"/>
        </a:p>
      </dgm:t>
    </dgm:pt>
    <dgm:pt modelId="{F67FAFFF-81D3-4404-920D-A234359498E3}" type="sibTrans" cxnId="{1E1C34C7-8D03-4CDD-87FF-F102F9D526FB}">
      <dgm:prSet/>
      <dgm:spPr/>
      <dgm:t>
        <a:bodyPr/>
        <a:lstStyle/>
        <a:p>
          <a:endParaRPr lang="en-US"/>
        </a:p>
      </dgm:t>
    </dgm:pt>
    <dgm:pt modelId="{A275466B-7558-4283-957D-AC9A0A5FC828}">
      <dgm:prSet/>
      <dgm:spPr/>
      <dgm:t>
        <a:bodyPr/>
        <a:lstStyle/>
        <a:p>
          <a:r>
            <a:rPr lang="en-IN"/>
            <a:t>Max. Rating</a:t>
          </a:r>
          <a:endParaRPr lang="en-US"/>
        </a:p>
      </dgm:t>
    </dgm:pt>
    <dgm:pt modelId="{3FFB76D7-0731-4D21-9781-2635BDE25B4A}" type="parTrans" cxnId="{1425765F-E4D3-463A-B206-CB6550E9FF59}">
      <dgm:prSet/>
      <dgm:spPr/>
      <dgm:t>
        <a:bodyPr/>
        <a:lstStyle/>
        <a:p>
          <a:endParaRPr lang="en-US"/>
        </a:p>
      </dgm:t>
    </dgm:pt>
    <dgm:pt modelId="{7DD444A5-50B3-4719-802E-18CEAEEC0152}" type="sibTrans" cxnId="{1425765F-E4D3-463A-B206-CB6550E9FF59}">
      <dgm:prSet/>
      <dgm:spPr/>
      <dgm:t>
        <a:bodyPr/>
        <a:lstStyle/>
        <a:p>
          <a:endParaRPr lang="en-US"/>
        </a:p>
      </dgm:t>
    </dgm:pt>
    <dgm:pt modelId="{42E549D8-B7C2-4769-9B94-6A23A8F0EEBB}">
      <dgm:prSet/>
      <dgm:spPr/>
      <dgm:t>
        <a:bodyPr/>
        <a:lstStyle/>
        <a:p>
          <a:r>
            <a:rPr lang="en-IN"/>
            <a:t>Min. Rating</a:t>
          </a:r>
          <a:endParaRPr lang="en-US"/>
        </a:p>
      </dgm:t>
    </dgm:pt>
    <dgm:pt modelId="{308BB7AC-4CF5-43A4-A9CA-0931ECCE1B62}" type="parTrans" cxnId="{6868E0FC-EB8E-4195-A395-6007988C881B}">
      <dgm:prSet/>
      <dgm:spPr/>
      <dgm:t>
        <a:bodyPr/>
        <a:lstStyle/>
        <a:p>
          <a:endParaRPr lang="en-US"/>
        </a:p>
      </dgm:t>
    </dgm:pt>
    <dgm:pt modelId="{8A1D0F06-0E11-4A32-A521-BA2F039BF2F5}" type="sibTrans" cxnId="{6868E0FC-EB8E-4195-A395-6007988C881B}">
      <dgm:prSet/>
      <dgm:spPr/>
      <dgm:t>
        <a:bodyPr/>
        <a:lstStyle/>
        <a:p>
          <a:endParaRPr lang="en-US"/>
        </a:p>
      </dgm:t>
    </dgm:pt>
    <dgm:pt modelId="{74CE6B42-9F30-4614-AD6D-465E9EF5BAB9}">
      <dgm:prSet/>
      <dgm:spPr/>
      <dgm:t>
        <a:bodyPr/>
        <a:lstStyle/>
        <a:p>
          <a:r>
            <a:rPr lang="en-IN"/>
            <a:t>User’s Rated</a:t>
          </a:r>
          <a:endParaRPr lang="en-US"/>
        </a:p>
      </dgm:t>
    </dgm:pt>
    <dgm:pt modelId="{46583F32-65F0-4C4E-99CE-6D57A4C0B676}" type="parTrans" cxnId="{3D121AB2-DC89-4108-883F-34F06CA491C8}">
      <dgm:prSet/>
      <dgm:spPr/>
      <dgm:t>
        <a:bodyPr/>
        <a:lstStyle/>
        <a:p>
          <a:endParaRPr lang="en-US"/>
        </a:p>
      </dgm:t>
    </dgm:pt>
    <dgm:pt modelId="{D8B19ACF-5F1D-4D1A-AB53-C746A958A9B6}" type="sibTrans" cxnId="{3D121AB2-DC89-4108-883F-34F06CA491C8}">
      <dgm:prSet/>
      <dgm:spPr/>
      <dgm:t>
        <a:bodyPr/>
        <a:lstStyle/>
        <a:p>
          <a:endParaRPr lang="en-US"/>
        </a:p>
      </dgm:t>
    </dgm:pt>
    <dgm:pt modelId="{E5A1D2F3-17A8-4172-8A0C-B9AC2C06662E}" type="pres">
      <dgm:prSet presAssocID="{8F6E0005-3BDF-4FBF-B0C2-FD3A670B62C7}" presName="diagram" presStyleCnt="0">
        <dgm:presLayoutVars>
          <dgm:dir/>
          <dgm:resizeHandles val="exact"/>
        </dgm:presLayoutVars>
      </dgm:prSet>
      <dgm:spPr/>
    </dgm:pt>
    <dgm:pt modelId="{F932939D-FD0A-4FFF-9C93-B8B424A34AD1}" type="pres">
      <dgm:prSet presAssocID="{6D4CA1B4-2CF5-4FFD-B4D3-AB6E6BDC0D19}" presName="arrow" presStyleLbl="node1" presStyleIdx="0" presStyleCnt="4">
        <dgm:presLayoutVars>
          <dgm:bulletEnabled val="1"/>
        </dgm:presLayoutVars>
      </dgm:prSet>
      <dgm:spPr/>
    </dgm:pt>
    <dgm:pt modelId="{37107905-A5E7-4373-BF8D-FF122366491B}" type="pres">
      <dgm:prSet presAssocID="{A275466B-7558-4283-957D-AC9A0A5FC828}" presName="arrow" presStyleLbl="node1" presStyleIdx="1" presStyleCnt="4">
        <dgm:presLayoutVars>
          <dgm:bulletEnabled val="1"/>
        </dgm:presLayoutVars>
      </dgm:prSet>
      <dgm:spPr/>
    </dgm:pt>
    <dgm:pt modelId="{34B67E8B-6E30-417A-9831-B289152D7BCD}" type="pres">
      <dgm:prSet presAssocID="{42E549D8-B7C2-4769-9B94-6A23A8F0EEBB}" presName="arrow" presStyleLbl="node1" presStyleIdx="2" presStyleCnt="4">
        <dgm:presLayoutVars>
          <dgm:bulletEnabled val="1"/>
        </dgm:presLayoutVars>
      </dgm:prSet>
      <dgm:spPr/>
    </dgm:pt>
    <dgm:pt modelId="{C23CCC9F-D79E-4668-B037-3DF1D0F7A4CF}" type="pres">
      <dgm:prSet presAssocID="{74CE6B42-9F30-4614-AD6D-465E9EF5BAB9}" presName="arrow" presStyleLbl="node1" presStyleIdx="3" presStyleCnt="4">
        <dgm:presLayoutVars>
          <dgm:bulletEnabled val="1"/>
        </dgm:presLayoutVars>
      </dgm:prSet>
      <dgm:spPr/>
    </dgm:pt>
  </dgm:ptLst>
  <dgm:cxnLst>
    <dgm:cxn modelId="{1425765F-E4D3-463A-B206-CB6550E9FF59}" srcId="{8F6E0005-3BDF-4FBF-B0C2-FD3A670B62C7}" destId="{A275466B-7558-4283-957D-AC9A0A5FC828}" srcOrd="1" destOrd="0" parTransId="{3FFB76D7-0731-4D21-9781-2635BDE25B4A}" sibTransId="{7DD444A5-50B3-4719-802E-18CEAEEC0152}"/>
    <dgm:cxn modelId="{8CEB3F64-C6F6-4B9F-A800-A1BD6A0308FB}" type="presOf" srcId="{A275466B-7558-4283-957D-AC9A0A5FC828}" destId="{37107905-A5E7-4373-BF8D-FF122366491B}" srcOrd="0" destOrd="0" presId="urn:microsoft.com/office/officeart/2005/8/layout/arrow5"/>
    <dgm:cxn modelId="{62B4BE59-8F93-4351-82B0-96ECF4C7BE6C}" type="presOf" srcId="{6D4CA1B4-2CF5-4FFD-B4D3-AB6E6BDC0D19}" destId="{F932939D-FD0A-4FFF-9C93-B8B424A34AD1}" srcOrd="0" destOrd="0" presId="urn:microsoft.com/office/officeart/2005/8/layout/arrow5"/>
    <dgm:cxn modelId="{E6FE4492-5C83-4239-A89B-C3F2760CBE31}" type="presOf" srcId="{74CE6B42-9F30-4614-AD6D-465E9EF5BAB9}" destId="{C23CCC9F-D79E-4668-B037-3DF1D0F7A4CF}" srcOrd="0" destOrd="0" presId="urn:microsoft.com/office/officeart/2005/8/layout/arrow5"/>
    <dgm:cxn modelId="{938C3594-44FB-46E7-8037-99BA829B1DE0}" type="presOf" srcId="{8F6E0005-3BDF-4FBF-B0C2-FD3A670B62C7}" destId="{E5A1D2F3-17A8-4172-8A0C-B9AC2C06662E}" srcOrd="0" destOrd="0" presId="urn:microsoft.com/office/officeart/2005/8/layout/arrow5"/>
    <dgm:cxn modelId="{3D121AB2-DC89-4108-883F-34F06CA491C8}" srcId="{8F6E0005-3BDF-4FBF-B0C2-FD3A670B62C7}" destId="{74CE6B42-9F30-4614-AD6D-465E9EF5BAB9}" srcOrd="3" destOrd="0" parTransId="{46583F32-65F0-4C4E-99CE-6D57A4C0B676}" sibTransId="{D8B19ACF-5F1D-4D1A-AB53-C746A958A9B6}"/>
    <dgm:cxn modelId="{1E1C34C7-8D03-4CDD-87FF-F102F9D526FB}" srcId="{8F6E0005-3BDF-4FBF-B0C2-FD3A670B62C7}" destId="{6D4CA1B4-2CF5-4FFD-B4D3-AB6E6BDC0D19}" srcOrd="0" destOrd="0" parTransId="{67ACA078-C177-4A04-9D75-3FD6D19C24DC}" sibTransId="{F67FAFFF-81D3-4404-920D-A234359498E3}"/>
    <dgm:cxn modelId="{1C3CEECF-F619-4FA4-B4BC-1CB5C40A8E7E}" type="presOf" srcId="{42E549D8-B7C2-4769-9B94-6A23A8F0EEBB}" destId="{34B67E8B-6E30-417A-9831-B289152D7BCD}" srcOrd="0" destOrd="0" presId="urn:microsoft.com/office/officeart/2005/8/layout/arrow5"/>
    <dgm:cxn modelId="{6868E0FC-EB8E-4195-A395-6007988C881B}" srcId="{8F6E0005-3BDF-4FBF-B0C2-FD3A670B62C7}" destId="{42E549D8-B7C2-4769-9B94-6A23A8F0EEBB}" srcOrd="2" destOrd="0" parTransId="{308BB7AC-4CF5-43A4-A9CA-0931ECCE1B62}" sibTransId="{8A1D0F06-0E11-4A32-A521-BA2F039BF2F5}"/>
    <dgm:cxn modelId="{D7D60EA3-ACF3-479D-8466-489265E630C8}" type="presParOf" srcId="{E5A1D2F3-17A8-4172-8A0C-B9AC2C06662E}" destId="{F932939D-FD0A-4FFF-9C93-B8B424A34AD1}" srcOrd="0" destOrd="0" presId="urn:microsoft.com/office/officeart/2005/8/layout/arrow5"/>
    <dgm:cxn modelId="{4F861780-BD5D-4AC3-928F-71FDBF698A3E}" type="presParOf" srcId="{E5A1D2F3-17A8-4172-8A0C-B9AC2C06662E}" destId="{37107905-A5E7-4373-BF8D-FF122366491B}" srcOrd="1" destOrd="0" presId="urn:microsoft.com/office/officeart/2005/8/layout/arrow5"/>
    <dgm:cxn modelId="{FA98E94D-9792-4D73-BF85-5F0A59759292}" type="presParOf" srcId="{E5A1D2F3-17A8-4172-8A0C-B9AC2C06662E}" destId="{34B67E8B-6E30-417A-9831-B289152D7BCD}" srcOrd="2" destOrd="0" presId="urn:microsoft.com/office/officeart/2005/8/layout/arrow5"/>
    <dgm:cxn modelId="{C8806AFB-1A75-4E0D-9949-D3C4FADDB26B}" type="presParOf" srcId="{E5A1D2F3-17A8-4172-8A0C-B9AC2C06662E}" destId="{C23CCC9F-D79E-4668-B037-3DF1D0F7A4CF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B50DC-F0E6-4DB9-80B5-4A11E03D95AA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8A5FC8-6C93-4757-81FB-9706B9E473CA}">
      <dgm:prSet/>
      <dgm:spPr/>
      <dgm:t>
        <a:bodyPr/>
        <a:lstStyle/>
        <a:p>
          <a:r>
            <a:rPr lang="en-IN" dirty="0"/>
            <a:t>Important hyper parameters in Alternating Least Square (ALS)</a:t>
          </a:r>
          <a:endParaRPr lang="en-US" dirty="0"/>
        </a:p>
      </dgm:t>
    </dgm:pt>
    <dgm:pt modelId="{0628031D-B513-4FBF-B159-81D27F637937}" type="parTrans" cxnId="{8C16A6A9-80C0-462E-A502-D9B0380B7258}">
      <dgm:prSet/>
      <dgm:spPr/>
      <dgm:t>
        <a:bodyPr/>
        <a:lstStyle/>
        <a:p>
          <a:endParaRPr lang="en-US"/>
        </a:p>
      </dgm:t>
    </dgm:pt>
    <dgm:pt modelId="{416395A2-C9DF-45A2-BDEB-9B89F271E5F4}" type="sibTrans" cxnId="{8C16A6A9-80C0-462E-A502-D9B0380B7258}">
      <dgm:prSet/>
      <dgm:spPr/>
      <dgm:t>
        <a:bodyPr/>
        <a:lstStyle/>
        <a:p>
          <a:endParaRPr lang="en-US"/>
        </a:p>
      </dgm:t>
    </dgm:pt>
    <dgm:pt modelId="{D5208F27-28C8-4F57-B150-26D3D8631DDE}">
      <dgm:prSet custT="1"/>
      <dgm:spPr/>
      <dgm:t>
        <a:bodyPr/>
        <a:lstStyle/>
        <a:p>
          <a:pPr algn="l"/>
          <a:r>
            <a:rPr lang="en-IN" sz="2400" dirty="0" err="1"/>
            <a:t>maxIter</a:t>
          </a:r>
          <a:r>
            <a:rPr lang="en-IN" sz="2400" dirty="0"/>
            <a:t> : Max. interations (defaults to 10)</a:t>
          </a:r>
          <a:endParaRPr lang="en-US" sz="2400" dirty="0"/>
        </a:p>
      </dgm:t>
    </dgm:pt>
    <dgm:pt modelId="{7D4B759B-6499-4742-812B-EAD2F25F18A7}" type="parTrans" cxnId="{7E34C90F-9A60-4EAF-A9FE-0C3BEED04C71}">
      <dgm:prSet/>
      <dgm:spPr/>
      <dgm:t>
        <a:bodyPr/>
        <a:lstStyle/>
        <a:p>
          <a:endParaRPr lang="en-US"/>
        </a:p>
      </dgm:t>
    </dgm:pt>
    <dgm:pt modelId="{628ED996-D2AA-46AD-A67E-DCD2C5C66928}" type="sibTrans" cxnId="{7E34C90F-9A60-4EAF-A9FE-0C3BEED04C71}">
      <dgm:prSet/>
      <dgm:spPr/>
      <dgm:t>
        <a:bodyPr/>
        <a:lstStyle/>
        <a:p>
          <a:endParaRPr lang="en-US"/>
        </a:p>
      </dgm:t>
    </dgm:pt>
    <dgm:pt modelId="{2BB30834-EC93-4344-81B5-9FDDFFD63338}">
      <dgm:prSet custT="1"/>
      <dgm:spPr/>
      <dgm:t>
        <a:bodyPr/>
        <a:lstStyle/>
        <a:p>
          <a:pPr algn="l"/>
          <a:r>
            <a:rPr lang="en-IN" sz="2400" dirty="0"/>
            <a:t>Rank: number of latent/hidden factors (defaults to 10)</a:t>
          </a:r>
          <a:endParaRPr lang="en-US" sz="2400" dirty="0"/>
        </a:p>
      </dgm:t>
    </dgm:pt>
    <dgm:pt modelId="{8B5C046B-0A58-44F8-A60A-2AB6E53C60A1}" type="parTrans" cxnId="{4BC259F7-EE08-4150-9740-6D10DB3E123F}">
      <dgm:prSet/>
      <dgm:spPr/>
      <dgm:t>
        <a:bodyPr/>
        <a:lstStyle/>
        <a:p>
          <a:endParaRPr lang="en-US"/>
        </a:p>
      </dgm:t>
    </dgm:pt>
    <dgm:pt modelId="{03BE8B15-FBF6-48FF-BC7C-F9F5213C3364}" type="sibTrans" cxnId="{4BC259F7-EE08-4150-9740-6D10DB3E123F}">
      <dgm:prSet/>
      <dgm:spPr/>
      <dgm:t>
        <a:bodyPr/>
        <a:lstStyle/>
        <a:p>
          <a:endParaRPr lang="en-US"/>
        </a:p>
      </dgm:t>
    </dgm:pt>
    <dgm:pt modelId="{D06D4776-3F0C-47ED-A371-B2BFAE002ADA}">
      <dgm:prSet custT="1"/>
      <dgm:spPr/>
      <dgm:t>
        <a:bodyPr/>
        <a:lstStyle/>
        <a:p>
          <a:pPr algn="l"/>
          <a:r>
            <a:rPr lang="en-IN" sz="2400" dirty="0"/>
            <a:t>regParam: Regularization Parameter (</a:t>
          </a:r>
          <a:r>
            <a:rPr lang="el-GR" sz="2400" b="0" i="0" dirty="0"/>
            <a:t>λ</a:t>
          </a:r>
          <a:r>
            <a:rPr lang="en-IN" sz="2400" b="0" i="0" dirty="0"/>
            <a:t>)</a:t>
          </a:r>
          <a:r>
            <a:rPr lang="en-IN" sz="2400" dirty="0"/>
            <a:t> (defaults to 1.0)</a:t>
          </a:r>
          <a:endParaRPr lang="en-US" sz="2400" dirty="0"/>
        </a:p>
      </dgm:t>
    </dgm:pt>
    <dgm:pt modelId="{B0112F6A-19D2-41F0-9E19-B93EE51FF0C0}" type="parTrans" cxnId="{BD1F4F6D-BE84-4C63-A782-75133FF49624}">
      <dgm:prSet/>
      <dgm:spPr/>
      <dgm:t>
        <a:bodyPr/>
        <a:lstStyle/>
        <a:p>
          <a:endParaRPr lang="en-US"/>
        </a:p>
      </dgm:t>
    </dgm:pt>
    <dgm:pt modelId="{D75E926C-5073-4656-9FB4-3117DF433973}" type="sibTrans" cxnId="{BD1F4F6D-BE84-4C63-A782-75133FF49624}">
      <dgm:prSet/>
      <dgm:spPr/>
      <dgm:t>
        <a:bodyPr/>
        <a:lstStyle/>
        <a:p>
          <a:endParaRPr lang="en-US"/>
        </a:p>
      </dgm:t>
    </dgm:pt>
    <dgm:pt modelId="{0AD79665-F3CE-439D-81A8-1A8F6378EF4E}" type="pres">
      <dgm:prSet presAssocID="{77EB50DC-F0E6-4DB9-80B5-4A11E03D95AA}" presName="theList" presStyleCnt="0">
        <dgm:presLayoutVars>
          <dgm:dir/>
          <dgm:animLvl val="lvl"/>
          <dgm:resizeHandles val="exact"/>
        </dgm:presLayoutVars>
      </dgm:prSet>
      <dgm:spPr/>
    </dgm:pt>
    <dgm:pt modelId="{883E2F52-CB83-4E3A-9882-72093E79CC50}" type="pres">
      <dgm:prSet presAssocID="{288A5FC8-6C93-4757-81FB-9706B9E473CA}" presName="compNode" presStyleCnt="0"/>
      <dgm:spPr/>
    </dgm:pt>
    <dgm:pt modelId="{36D87B36-D1D5-4CC7-9289-83FC7797B3E9}" type="pres">
      <dgm:prSet presAssocID="{288A5FC8-6C93-4757-81FB-9706B9E473CA}" presName="aNode" presStyleLbl="bgShp" presStyleIdx="0" presStyleCnt="1" custLinFactNeighborX="17" custLinFactNeighborY="6225"/>
      <dgm:spPr/>
    </dgm:pt>
    <dgm:pt modelId="{F2320F04-4BCA-4D0A-8745-E01B54712584}" type="pres">
      <dgm:prSet presAssocID="{288A5FC8-6C93-4757-81FB-9706B9E473CA}" presName="textNode" presStyleLbl="bgShp" presStyleIdx="0" presStyleCnt="1"/>
      <dgm:spPr/>
    </dgm:pt>
    <dgm:pt modelId="{B9390490-9B70-45A0-B2BE-F1C4D925C957}" type="pres">
      <dgm:prSet presAssocID="{288A5FC8-6C93-4757-81FB-9706B9E473CA}" presName="compChildNode" presStyleCnt="0"/>
      <dgm:spPr/>
    </dgm:pt>
    <dgm:pt modelId="{26F8E9C6-FAF7-4A21-B2D2-9B57446E9D40}" type="pres">
      <dgm:prSet presAssocID="{288A5FC8-6C93-4757-81FB-9706B9E473CA}" presName="theInnerList" presStyleCnt="0"/>
      <dgm:spPr/>
    </dgm:pt>
    <dgm:pt modelId="{7EA70024-1F3F-43C7-826A-52BC04293776}" type="pres">
      <dgm:prSet presAssocID="{D5208F27-28C8-4F57-B150-26D3D8631DDE}" presName="childNode" presStyleLbl="node1" presStyleIdx="0" presStyleCnt="3" custLinFactNeighborX="21" custLinFactNeighborY="16897">
        <dgm:presLayoutVars>
          <dgm:bulletEnabled val="1"/>
        </dgm:presLayoutVars>
      </dgm:prSet>
      <dgm:spPr/>
    </dgm:pt>
    <dgm:pt modelId="{3C908966-BE0A-4828-AE1A-5B0178DB73B3}" type="pres">
      <dgm:prSet presAssocID="{D5208F27-28C8-4F57-B150-26D3D8631DDE}" presName="aSpace2" presStyleCnt="0"/>
      <dgm:spPr/>
    </dgm:pt>
    <dgm:pt modelId="{1A21DA62-1301-4E8E-9469-5B2F8AA521B7}" type="pres">
      <dgm:prSet presAssocID="{2BB30834-EC93-4344-81B5-9FDDFFD63338}" presName="childNode" presStyleLbl="node1" presStyleIdx="1" presStyleCnt="3">
        <dgm:presLayoutVars>
          <dgm:bulletEnabled val="1"/>
        </dgm:presLayoutVars>
      </dgm:prSet>
      <dgm:spPr/>
    </dgm:pt>
    <dgm:pt modelId="{3B4B5DA3-9A8A-4980-A3AE-5ED2738E818E}" type="pres">
      <dgm:prSet presAssocID="{2BB30834-EC93-4344-81B5-9FDDFFD63338}" presName="aSpace2" presStyleCnt="0"/>
      <dgm:spPr/>
    </dgm:pt>
    <dgm:pt modelId="{A14A01C2-5CA8-48CB-B697-63DA41D3CD21}" type="pres">
      <dgm:prSet presAssocID="{D06D4776-3F0C-47ED-A371-B2BFAE002AD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897170F-A1D5-4E02-BCD9-38193C8D8C4D}" type="presOf" srcId="{77EB50DC-F0E6-4DB9-80B5-4A11E03D95AA}" destId="{0AD79665-F3CE-439D-81A8-1A8F6378EF4E}" srcOrd="0" destOrd="0" presId="urn:microsoft.com/office/officeart/2005/8/layout/lProcess2"/>
    <dgm:cxn modelId="{7E34C90F-9A60-4EAF-A9FE-0C3BEED04C71}" srcId="{288A5FC8-6C93-4757-81FB-9706B9E473CA}" destId="{D5208F27-28C8-4F57-B150-26D3D8631DDE}" srcOrd="0" destOrd="0" parTransId="{7D4B759B-6499-4742-812B-EAD2F25F18A7}" sibTransId="{628ED996-D2AA-46AD-A67E-DCD2C5C66928}"/>
    <dgm:cxn modelId="{401A7520-36D8-4FE9-81DB-6A418FE5B021}" type="presOf" srcId="{D5208F27-28C8-4F57-B150-26D3D8631DDE}" destId="{7EA70024-1F3F-43C7-826A-52BC04293776}" srcOrd="0" destOrd="0" presId="urn:microsoft.com/office/officeart/2005/8/layout/lProcess2"/>
    <dgm:cxn modelId="{3DA62233-5EF5-4ADB-B768-BF4170877216}" type="presOf" srcId="{2BB30834-EC93-4344-81B5-9FDDFFD63338}" destId="{1A21DA62-1301-4E8E-9469-5B2F8AA521B7}" srcOrd="0" destOrd="0" presId="urn:microsoft.com/office/officeart/2005/8/layout/lProcess2"/>
    <dgm:cxn modelId="{3097B644-E957-4727-AE21-1A0D22C7F1B0}" type="presOf" srcId="{288A5FC8-6C93-4757-81FB-9706B9E473CA}" destId="{F2320F04-4BCA-4D0A-8745-E01B54712584}" srcOrd="1" destOrd="0" presId="urn:microsoft.com/office/officeart/2005/8/layout/lProcess2"/>
    <dgm:cxn modelId="{BD1F4F6D-BE84-4C63-A782-75133FF49624}" srcId="{288A5FC8-6C93-4757-81FB-9706B9E473CA}" destId="{D06D4776-3F0C-47ED-A371-B2BFAE002ADA}" srcOrd="2" destOrd="0" parTransId="{B0112F6A-19D2-41F0-9E19-B93EE51FF0C0}" sibTransId="{D75E926C-5073-4656-9FB4-3117DF433973}"/>
    <dgm:cxn modelId="{8C16A6A9-80C0-462E-A502-D9B0380B7258}" srcId="{77EB50DC-F0E6-4DB9-80B5-4A11E03D95AA}" destId="{288A5FC8-6C93-4757-81FB-9706B9E473CA}" srcOrd="0" destOrd="0" parTransId="{0628031D-B513-4FBF-B159-81D27F637937}" sibTransId="{416395A2-C9DF-45A2-BDEB-9B89F271E5F4}"/>
    <dgm:cxn modelId="{535676B6-C909-46CF-8839-6F9EC125B221}" type="presOf" srcId="{288A5FC8-6C93-4757-81FB-9706B9E473CA}" destId="{36D87B36-D1D5-4CC7-9289-83FC7797B3E9}" srcOrd="0" destOrd="0" presId="urn:microsoft.com/office/officeart/2005/8/layout/lProcess2"/>
    <dgm:cxn modelId="{593487CD-9107-4332-9D77-8D4AC97B8AE5}" type="presOf" srcId="{D06D4776-3F0C-47ED-A371-B2BFAE002ADA}" destId="{A14A01C2-5CA8-48CB-B697-63DA41D3CD21}" srcOrd="0" destOrd="0" presId="urn:microsoft.com/office/officeart/2005/8/layout/lProcess2"/>
    <dgm:cxn modelId="{4BC259F7-EE08-4150-9740-6D10DB3E123F}" srcId="{288A5FC8-6C93-4757-81FB-9706B9E473CA}" destId="{2BB30834-EC93-4344-81B5-9FDDFFD63338}" srcOrd="1" destOrd="0" parTransId="{8B5C046B-0A58-44F8-A60A-2AB6E53C60A1}" sibTransId="{03BE8B15-FBF6-48FF-BC7C-F9F5213C3364}"/>
    <dgm:cxn modelId="{A11E332A-ECE9-46DA-AD43-43FBB6BB52F7}" type="presParOf" srcId="{0AD79665-F3CE-439D-81A8-1A8F6378EF4E}" destId="{883E2F52-CB83-4E3A-9882-72093E79CC50}" srcOrd="0" destOrd="0" presId="urn:microsoft.com/office/officeart/2005/8/layout/lProcess2"/>
    <dgm:cxn modelId="{C254D531-8B74-4AFE-9B76-8633E3DC5E9C}" type="presParOf" srcId="{883E2F52-CB83-4E3A-9882-72093E79CC50}" destId="{36D87B36-D1D5-4CC7-9289-83FC7797B3E9}" srcOrd="0" destOrd="0" presId="urn:microsoft.com/office/officeart/2005/8/layout/lProcess2"/>
    <dgm:cxn modelId="{00242DD9-CF64-4975-B790-7955450CB761}" type="presParOf" srcId="{883E2F52-CB83-4E3A-9882-72093E79CC50}" destId="{F2320F04-4BCA-4D0A-8745-E01B54712584}" srcOrd="1" destOrd="0" presId="urn:microsoft.com/office/officeart/2005/8/layout/lProcess2"/>
    <dgm:cxn modelId="{F2C3C226-DF1F-452C-B19B-D823227AEDDD}" type="presParOf" srcId="{883E2F52-CB83-4E3A-9882-72093E79CC50}" destId="{B9390490-9B70-45A0-B2BE-F1C4D925C957}" srcOrd="2" destOrd="0" presId="urn:microsoft.com/office/officeart/2005/8/layout/lProcess2"/>
    <dgm:cxn modelId="{489D9373-B0A8-47E7-B541-EB9A52785041}" type="presParOf" srcId="{B9390490-9B70-45A0-B2BE-F1C4D925C957}" destId="{26F8E9C6-FAF7-4A21-B2D2-9B57446E9D40}" srcOrd="0" destOrd="0" presId="urn:microsoft.com/office/officeart/2005/8/layout/lProcess2"/>
    <dgm:cxn modelId="{DF5DA7CB-EF4F-4E32-A52E-AEEF2FBA97D0}" type="presParOf" srcId="{26F8E9C6-FAF7-4A21-B2D2-9B57446E9D40}" destId="{7EA70024-1F3F-43C7-826A-52BC04293776}" srcOrd="0" destOrd="0" presId="urn:microsoft.com/office/officeart/2005/8/layout/lProcess2"/>
    <dgm:cxn modelId="{2F26C4B2-D650-4430-B54A-40B008F484D0}" type="presParOf" srcId="{26F8E9C6-FAF7-4A21-B2D2-9B57446E9D40}" destId="{3C908966-BE0A-4828-AE1A-5B0178DB73B3}" srcOrd="1" destOrd="0" presId="urn:microsoft.com/office/officeart/2005/8/layout/lProcess2"/>
    <dgm:cxn modelId="{9C273670-7D87-446A-A111-85E078C92203}" type="presParOf" srcId="{26F8E9C6-FAF7-4A21-B2D2-9B57446E9D40}" destId="{1A21DA62-1301-4E8E-9469-5B2F8AA521B7}" srcOrd="2" destOrd="0" presId="urn:microsoft.com/office/officeart/2005/8/layout/lProcess2"/>
    <dgm:cxn modelId="{F77DA11E-6D4A-42DB-A21A-CE024A586A75}" type="presParOf" srcId="{26F8E9C6-FAF7-4A21-B2D2-9B57446E9D40}" destId="{3B4B5DA3-9A8A-4980-A3AE-5ED2738E818E}" srcOrd="3" destOrd="0" presId="urn:microsoft.com/office/officeart/2005/8/layout/lProcess2"/>
    <dgm:cxn modelId="{F03FD83F-08C1-40B6-846D-6E5BB9703E13}" type="presParOf" srcId="{26F8E9C6-FAF7-4A21-B2D2-9B57446E9D40}" destId="{A14A01C2-5CA8-48CB-B697-63DA41D3CD2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6332D-BC28-4DE6-86BE-73B34A5F5487}">
      <dsp:nvSpPr>
        <dsp:cNvPr id="0" name=""/>
        <dsp:cNvSpPr/>
      </dsp:nvSpPr>
      <dsp:spPr>
        <a:xfrm>
          <a:off x="915389" y="334624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99473-8CE9-4183-B8BA-7FFC8FC7267E}">
      <dsp:nvSpPr>
        <dsp:cNvPr id="0" name=""/>
        <dsp:cNvSpPr/>
      </dsp:nvSpPr>
      <dsp:spPr>
        <a:xfrm>
          <a:off x="152222" y="193105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Ratings</a:t>
          </a:r>
          <a:endParaRPr lang="en-US" sz="3600" kern="1200"/>
        </a:p>
      </dsp:txBody>
      <dsp:txXfrm>
        <a:off x="152222" y="1931050"/>
        <a:ext cx="2775149" cy="720000"/>
      </dsp:txXfrm>
    </dsp:sp>
    <dsp:sp modelId="{E70C8F62-EE5B-4E76-A8BD-E0D72EC04E00}">
      <dsp:nvSpPr>
        <dsp:cNvPr id="0" name=""/>
        <dsp:cNvSpPr/>
      </dsp:nvSpPr>
      <dsp:spPr>
        <a:xfrm>
          <a:off x="4176189" y="334624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74E1-B33B-4D5D-A339-8B6103C6B4D2}">
      <dsp:nvSpPr>
        <dsp:cNvPr id="0" name=""/>
        <dsp:cNvSpPr/>
      </dsp:nvSpPr>
      <dsp:spPr>
        <a:xfrm>
          <a:off x="3413023" y="193105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Users</a:t>
          </a:r>
          <a:endParaRPr lang="en-US" sz="3600" kern="1200"/>
        </a:p>
      </dsp:txBody>
      <dsp:txXfrm>
        <a:off x="3413023" y="1931050"/>
        <a:ext cx="2775149" cy="720000"/>
      </dsp:txXfrm>
    </dsp:sp>
    <dsp:sp modelId="{26264837-72A5-4032-B84B-C018C1D60DA2}">
      <dsp:nvSpPr>
        <dsp:cNvPr id="0" name=""/>
        <dsp:cNvSpPr/>
      </dsp:nvSpPr>
      <dsp:spPr>
        <a:xfrm>
          <a:off x="7436990" y="334624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97321-A43F-404C-AF4D-660736AAA566}">
      <dsp:nvSpPr>
        <dsp:cNvPr id="0" name=""/>
        <dsp:cNvSpPr/>
      </dsp:nvSpPr>
      <dsp:spPr>
        <a:xfrm>
          <a:off x="6673824" y="193105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Movies</a:t>
          </a:r>
          <a:endParaRPr lang="en-US" sz="3600" kern="1200"/>
        </a:p>
      </dsp:txBody>
      <dsp:txXfrm>
        <a:off x="6673824" y="1931050"/>
        <a:ext cx="27751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2939D-FD0A-4FFF-9C93-B8B424A34AD1}">
      <dsp:nvSpPr>
        <dsp:cNvPr id="0" name=""/>
        <dsp:cNvSpPr/>
      </dsp:nvSpPr>
      <dsp:spPr>
        <a:xfrm>
          <a:off x="1155384" y="528"/>
          <a:ext cx="1349288" cy="1349288"/>
        </a:xfrm>
        <a:prstGeom prst="downArrow">
          <a:avLst>
            <a:gd name="adj1" fmla="val 50000"/>
            <a:gd name="adj2" fmla="val 35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Movie</a:t>
          </a:r>
          <a:endParaRPr lang="en-US" sz="1400" kern="1200" dirty="0"/>
        </a:p>
      </dsp:txBody>
      <dsp:txXfrm>
        <a:off x="1492706" y="528"/>
        <a:ext cx="674644" cy="1113163"/>
      </dsp:txXfrm>
    </dsp:sp>
    <dsp:sp modelId="{37107905-A5E7-4373-BF8D-FF122366491B}">
      <dsp:nvSpPr>
        <dsp:cNvPr id="0" name=""/>
        <dsp:cNvSpPr/>
      </dsp:nvSpPr>
      <dsp:spPr>
        <a:xfrm rot="5400000">
          <a:off x="2171258" y="1016402"/>
          <a:ext cx="1349288" cy="1349288"/>
        </a:xfrm>
        <a:prstGeom prst="downArrow">
          <a:avLst>
            <a:gd name="adj1" fmla="val 50000"/>
            <a:gd name="adj2" fmla="val 35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Max. Rating</a:t>
          </a:r>
          <a:endParaRPr lang="en-US" sz="1400" kern="1200"/>
        </a:p>
      </dsp:txBody>
      <dsp:txXfrm rot="-5400000">
        <a:off x="2407384" y="1353724"/>
        <a:ext cx="1113163" cy="674644"/>
      </dsp:txXfrm>
    </dsp:sp>
    <dsp:sp modelId="{34B67E8B-6E30-417A-9831-B289152D7BCD}">
      <dsp:nvSpPr>
        <dsp:cNvPr id="0" name=""/>
        <dsp:cNvSpPr/>
      </dsp:nvSpPr>
      <dsp:spPr>
        <a:xfrm rot="10800000">
          <a:off x="1155384" y="2032277"/>
          <a:ext cx="1349288" cy="1349288"/>
        </a:xfrm>
        <a:prstGeom prst="downArrow">
          <a:avLst>
            <a:gd name="adj1" fmla="val 50000"/>
            <a:gd name="adj2" fmla="val 35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Min. Rating</a:t>
          </a:r>
          <a:endParaRPr lang="en-US" sz="1400" kern="1200"/>
        </a:p>
      </dsp:txBody>
      <dsp:txXfrm rot="10800000">
        <a:off x="1492706" y="2268402"/>
        <a:ext cx="674644" cy="1113163"/>
      </dsp:txXfrm>
    </dsp:sp>
    <dsp:sp modelId="{C23CCC9F-D79E-4668-B037-3DF1D0F7A4CF}">
      <dsp:nvSpPr>
        <dsp:cNvPr id="0" name=""/>
        <dsp:cNvSpPr/>
      </dsp:nvSpPr>
      <dsp:spPr>
        <a:xfrm rot="16200000">
          <a:off x="139509" y="1016402"/>
          <a:ext cx="1349288" cy="1349288"/>
        </a:xfrm>
        <a:prstGeom prst="downArrow">
          <a:avLst>
            <a:gd name="adj1" fmla="val 50000"/>
            <a:gd name="adj2" fmla="val 35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User’s Rated</a:t>
          </a:r>
          <a:endParaRPr lang="en-US" sz="1400" kern="1200"/>
        </a:p>
      </dsp:txBody>
      <dsp:txXfrm rot="5400000">
        <a:off x="139510" y="1353724"/>
        <a:ext cx="1113163" cy="67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87B36-D1D5-4CC7-9289-83FC7797B3E9}">
      <dsp:nvSpPr>
        <dsp:cNvPr id="0" name=""/>
        <dsp:cNvSpPr/>
      </dsp:nvSpPr>
      <dsp:spPr>
        <a:xfrm>
          <a:off x="0" y="0"/>
          <a:ext cx="9601196" cy="298567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Important hyper parameters in Alternating Least Square (ALS)</a:t>
          </a:r>
          <a:endParaRPr lang="en-US" sz="3000" kern="1200" dirty="0"/>
        </a:p>
      </dsp:txBody>
      <dsp:txXfrm>
        <a:off x="0" y="0"/>
        <a:ext cx="9601196" cy="895702"/>
      </dsp:txXfrm>
    </dsp:sp>
    <dsp:sp modelId="{7EA70024-1F3F-43C7-826A-52BC04293776}">
      <dsp:nvSpPr>
        <dsp:cNvPr id="0" name=""/>
        <dsp:cNvSpPr/>
      </dsp:nvSpPr>
      <dsp:spPr>
        <a:xfrm>
          <a:off x="961732" y="911205"/>
          <a:ext cx="7680957" cy="5865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maxIter</a:t>
          </a:r>
          <a:r>
            <a:rPr lang="en-IN" sz="2400" kern="1200" dirty="0"/>
            <a:t> : Max. interations (defaults to 10)</a:t>
          </a:r>
          <a:endParaRPr lang="en-US" sz="2400" kern="1200" dirty="0"/>
        </a:p>
      </dsp:txBody>
      <dsp:txXfrm>
        <a:off x="978912" y="928385"/>
        <a:ext cx="7646597" cy="552205"/>
      </dsp:txXfrm>
    </dsp:sp>
    <dsp:sp modelId="{1A21DA62-1301-4E8E-9469-5B2F8AA521B7}">
      <dsp:nvSpPr>
        <dsp:cNvPr id="0" name=""/>
        <dsp:cNvSpPr/>
      </dsp:nvSpPr>
      <dsp:spPr>
        <a:xfrm>
          <a:off x="960119" y="1572764"/>
          <a:ext cx="7680957" cy="58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Rank: number of latent/hidden factors (defaults to 10)</a:t>
          </a:r>
          <a:endParaRPr lang="en-US" sz="2400" kern="1200" dirty="0"/>
        </a:p>
      </dsp:txBody>
      <dsp:txXfrm>
        <a:off x="977299" y="1589944"/>
        <a:ext cx="7646597" cy="552205"/>
      </dsp:txXfrm>
    </dsp:sp>
    <dsp:sp modelId="{A14A01C2-5CA8-48CB-B697-63DA41D3CD21}">
      <dsp:nvSpPr>
        <dsp:cNvPr id="0" name=""/>
        <dsp:cNvSpPr/>
      </dsp:nvSpPr>
      <dsp:spPr>
        <a:xfrm>
          <a:off x="960119" y="2249570"/>
          <a:ext cx="7680957" cy="586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regParam: Regularization Parameter (</a:t>
          </a:r>
          <a:r>
            <a:rPr lang="el-GR" sz="2400" b="0" i="0" kern="1200" dirty="0"/>
            <a:t>λ</a:t>
          </a:r>
          <a:r>
            <a:rPr lang="en-IN" sz="2400" b="0" i="0" kern="1200" dirty="0"/>
            <a:t>)</a:t>
          </a:r>
          <a:r>
            <a:rPr lang="en-IN" sz="2400" kern="1200" dirty="0"/>
            <a:t> (defaults to 1.0)</a:t>
          </a:r>
          <a:endParaRPr lang="en-US" sz="2400" kern="1200" dirty="0"/>
        </a:p>
      </dsp:txBody>
      <dsp:txXfrm>
        <a:off x="977299" y="2266750"/>
        <a:ext cx="7646597" cy="552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75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4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4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6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1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6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95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0339-9980-47D3-917E-CC013903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ECF2-B8A4-4B14-95CD-C2551629E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C0D9-CCA6-4526-9841-206D2AA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45C5-D8BC-4A3C-924C-670E9438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58BE-0C78-4032-B31E-40580755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2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CDF7-C4B1-4B0C-A543-CB32F243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B9CE-DA33-4B1B-B020-C43DE286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5863-EC9A-4A7C-A4F0-7254BBCE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F8EF-A8A7-486E-AD10-62637E5B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266A-76FC-43C5-9FC3-81511162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5A3-8AB5-475E-BDF9-B7764F8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A24E-6770-4E4C-84F0-7B5E5F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9AEC-4C24-475F-A5E8-FEEDC752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D196-744A-41E6-A750-7D8AA451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7611-CD30-4760-903F-15815C0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6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CB6-9135-40C9-A287-E374CE53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37A-D947-4517-A552-9540806A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1F5C6-A83C-4934-BA38-8986CBB8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0BBE-8C5F-481D-8E35-6D5B3025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8C06-FF0F-4AA7-9531-0BFA2A50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E11C1-51F0-4EC1-A06F-C4558A63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1A3-6AEB-4F5C-AE94-BA48E6AA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BF4F-4E89-4A9D-873D-1A331716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A391A-BCEF-43CE-BDA4-4D3E4B2A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05018-DBE0-41C4-B798-B414A0BFD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12FA-E211-4255-826D-548DCB80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54345-F244-4107-BAE5-8891B03B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BC653-1403-4889-845A-8CDB2208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79FA4-D380-421E-B8C9-A886FE29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FD34-7634-4168-9329-6895D0BE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D1AB5-F3E1-4EC3-A0C3-7261FB7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A077-BEBE-4D8B-BF89-F9E670F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24666-524A-4B64-9E4E-E697F710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48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500A-98FD-4D5D-A32F-8E6ADABC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6802B-FA46-47E4-9169-F3DF4878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2FCAD-8825-4242-AB7B-297614C1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25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B572-1C09-4813-B553-541FAB21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98B1-2767-4388-B2A2-B9DAA46B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4BF3B-E4AF-4AE0-B445-8243A211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72204-2E78-42F6-9C1D-96AA9E4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40E5-37C3-4510-8E73-76E7B314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BDFA-D3E8-4667-8E38-7BFFA0CF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90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7EF4-D7A5-4A05-92A7-9314ADF2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F0FC-AF6C-4738-A553-2A68DA956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789F-E775-41B8-9284-D3A64A8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45A91-A459-4374-B6EF-F2E279EA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DD6C-4F1F-46AF-8E7E-2F09EE3E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50FE-ABF8-4B20-8819-2704C18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0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32D3-24D8-4B68-B864-FF9A3548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6A54-F2B5-4DBD-B6F3-608AFF1D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F583-C402-44F0-A203-D45D424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7C5-9ED7-4EFA-868B-B333118D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C157-2E4B-4953-A9A0-21BE244F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51E32-34BB-489F-9A06-7511222E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504D-F6F8-42F6-BD1A-1E55B3F1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4DEB0-80FF-44E8-9391-29138A5C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0B5A-D14E-4876-B25D-5097577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51E2-1964-4F5C-909D-D519140C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6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2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8384" y="5776323"/>
            <a:ext cx="7305900" cy="279400"/>
          </a:xfrm>
        </p:spPr>
        <p:txBody>
          <a:bodyPr/>
          <a:lstStyle>
            <a:lvl1pPr>
              <a:defRPr sz="1400" b="1" i="1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@ Dinesh Varma Indukuri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7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8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EE7B4-0709-4821-8FFE-E7ED40E489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933E03-C46D-4EF1-B28D-5E011154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  <p:sldLayoutId id="21474841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BDC79-73CE-44CA-AB98-09C3E1A6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160D-A952-4CD5-AA53-8DE3B219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1702-D691-4B9E-9F14-4736443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0F3-959D-4E22-B8CE-A39994BE577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FF1D-801A-45F1-A727-29D8D79B7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ABFD-D5E4-4905-BEDF-839BC767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3BA2-4789-4D17-9D6B-DB27FBBA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ark.apache.org/docs/2.2.0/ml-collaborative-filtering.html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spark.apache.org/docs/2.2.0/ml-collaborative-filtering.html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kaggle.com/grouplens/movielens-20m-datase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A024A3-1C22-4ECE-9940-39AA52852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810B5B84-2981-4BAE-930E-26E49E4FA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6085A8-F07A-4D3B-90E2-2CFDA8438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B6D5E93-D00D-411E-8E34-619620A9C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6CE5CC-9673-442A-B737-1F339217A6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4967AA9-CD2C-4A63-B823-5B56765F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82FCE16-A312-4F38-8605-028781151C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045B8F-18F7-43D0-9F2D-30E006B6F846}"/>
              </a:ext>
            </a:extLst>
          </p:cNvPr>
          <p:cNvSpPr txBox="1"/>
          <p:nvPr/>
        </p:nvSpPr>
        <p:spPr>
          <a:xfrm>
            <a:off x="6553770" y="1041401"/>
            <a:ext cx="453852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Movie Recommendation System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Using Scala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B3EA36-32FA-45B8-9C8E-B9F3520E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7376A-A5D7-4A35-9408-458F095E59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3" r="3" b="3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DC478F-1B0E-4A8A-B3B9-460AB0A0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EE7AAA-5CD4-4477-9DFA-75CA3B46AE1C}"/>
              </a:ext>
            </a:extLst>
          </p:cNvPr>
          <p:cNvSpPr txBox="1"/>
          <p:nvPr/>
        </p:nvSpPr>
        <p:spPr>
          <a:xfrm>
            <a:off x="6492488" y="4317996"/>
            <a:ext cx="4538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Dinesh Varma Indukuri</a:t>
            </a:r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r>
              <a:rPr lang="en-IN" sz="2400" dirty="0">
                <a:latin typeface="Aldhabi" panose="01000000000000000000" pitchFamily="2" charset="-78"/>
                <a:cs typeface="Aldhabi" panose="01000000000000000000" pitchFamily="2" charset="-78"/>
              </a:rPr>
              <a:t>MS Business Analytics, 2019</a:t>
            </a:r>
          </a:p>
          <a:p>
            <a:pPr algn="ctr"/>
            <a:r>
              <a:rPr lang="en-IN" sz="2400" dirty="0">
                <a:latin typeface="Aldhabi" panose="01000000000000000000" pitchFamily="2" charset="-78"/>
                <a:cs typeface="Aldhabi" panose="01000000000000000000" pitchFamily="2" charset="-78"/>
              </a:rPr>
              <a:t>The University of Texas at Dallas</a:t>
            </a:r>
          </a:p>
          <a:p>
            <a:pPr algn="ctr"/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F5792-055F-460F-9195-B096F8A0A901}"/>
              </a:ext>
            </a:extLst>
          </p:cNvPr>
          <p:cNvSpPr txBox="1"/>
          <p:nvPr/>
        </p:nvSpPr>
        <p:spPr>
          <a:xfrm>
            <a:off x="1092644" y="5625885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7726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1D94D4C-1290-4405-A774-5C4C6C4E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C21F738-3DFC-40C9-94B1-01A1ED07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ED3386-36D7-4F4D-994E-9E6BECBC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0043D61-6DBE-45FB-ADAB-FCDFF38F1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1366DDD-2309-4EC1-9C3A-0EBF2671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B4F5DF-1284-423F-9B33-04890717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70A47D-B650-4323-B67C-3AFD27D993F6}"/>
              </a:ext>
            </a:extLst>
          </p:cNvPr>
          <p:cNvSpPr txBox="1"/>
          <p:nvPr/>
        </p:nvSpPr>
        <p:spPr>
          <a:xfrm>
            <a:off x="-2404401" y="465667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Data Statistics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B588E6D-7D69-419B-B66B-BF03F169D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125505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66CFD5-F381-4109-A4FC-815A371CE0D7}"/>
              </a:ext>
            </a:extLst>
          </p:cNvPr>
          <p:cNvSpPr txBox="1"/>
          <p:nvPr/>
        </p:nvSpPr>
        <p:spPr>
          <a:xfrm>
            <a:off x="2025748" y="534376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200,00,263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3884FB-9B55-46B4-AEE9-3815B3E783B1}"/>
              </a:ext>
            </a:extLst>
          </p:cNvPr>
          <p:cNvSpPr txBox="1"/>
          <p:nvPr/>
        </p:nvSpPr>
        <p:spPr>
          <a:xfrm>
            <a:off x="5271452" y="534376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1,38,493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57521-C1AA-4211-B4F8-79307F4ABB5B}"/>
              </a:ext>
            </a:extLst>
          </p:cNvPr>
          <p:cNvSpPr/>
          <p:nvPr/>
        </p:nvSpPr>
        <p:spPr>
          <a:xfrm>
            <a:off x="8971866" y="5389931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26,744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1B3C3-DA06-4B76-9F16-E5A63326CF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436" y="1504298"/>
            <a:ext cx="10663128" cy="14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9E633F5-1147-45EA-A10B-B00FD648DC9C}"/>
              </a:ext>
            </a:extLst>
          </p:cNvPr>
          <p:cNvSpPr txBox="1"/>
          <p:nvPr/>
        </p:nvSpPr>
        <p:spPr>
          <a:xfrm>
            <a:off x="591081" y="758954"/>
            <a:ext cx="3108721" cy="421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u="sng" dirty="0">
                <a:ln w="3175" cmpd="sng">
                  <a:noFill/>
                </a:ln>
                <a:solidFill>
                  <a:srgbClr val="C00000"/>
                </a:solidFill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Inferential Statistics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A59C81-8B8D-4CF7-B9FD-020D7080E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9" y="758954"/>
            <a:ext cx="3854970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5E25C7F-C6D1-43A6-BFEA-C19B225C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229344"/>
              </p:ext>
            </p:extLst>
          </p:nvPr>
        </p:nvGraphicFramePr>
        <p:xfrm>
          <a:off x="1282339" y="2833541"/>
          <a:ext cx="3660057" cy="338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CCB60F-EE2F-4791-9495-2C170637E7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934" y="1206920"/>
            <a:ext cx="66066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D94D4C-1290-4405-A774-5C4C6C4E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21F738-3DFC-40C9-94B1-01A1ED07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1EED3386-36D7-4F4D-994E-9E6BECBC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043D61-6DBE-45FB-ADAB-FCDFF38F1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366DDD-2309-4EC1-9C3A-0EBF2671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4F5DF-1284-423F-9B33-04890717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0CA60D-50C2-4BAE-A610-A5CC4724D0C7}"/>
              </a:ext>
            </a:extLst>
          </p:cNvPr>
          <p:cNvSpPr txBox="1"/>
          <p:nvPr/>
        </p:nvSpPr>
        <p:spPr>
          <a:xfrm>
            <a:off x="489841" y="479421"/>
            <a:ext cx="4636474" cy="807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u="sng" dirty="0">
                <a:ln w="3175" cmpd="sng">
                  <a:noFill/>
                </a:ln>
                <a:solidFill>
                  <a:srgbClr val="C00000"/>
                </a:solidFill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Building the model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96D6FD83-51D7-4F50-A286-3E56F12B7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909497"/>
              </p:ext>
            </p:extLst>
          </p:nvPr>
        </p:nvGraphicFramePr>
        <p:xfrm>
          <a:off x="1293813" y="2879491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5FE4D3C-2C39-46F7-A81F-E150E5704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5482" y="706344"/>
            <a:ext cx="3549528" cy="20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0A5C-AB1E-4B9E-9854-27E6EC00C6D6}"/>
              </a:ext>
            </a:extLst>
          </p:cNvPr>
          <p:cNvSpPr txBox="1"/>
          <p:nvPr/>
        </p:nvSpPr>
        <p:spPr>
          <a:xfrm>
            <a:off x="703384" y="520504"/>
            <a:ext cx="438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AB683-3E8C-46D1-BCD7-846714BA0406}"/>
              </a:ext>
            </a:extLst>
          </p:cNvPr>
          <p:cNvSpPr txBox="1"/>
          <p:nvPr/>
        </p:nvSpPr>
        <p:spPr>
          <a:xfrm>
            <a:off x="7099498" y="520504"/>
            <a:ext cx="438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090F-129A-489C-AB33-B091B068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" y="3075696"/>
            <a:ext cx="5048383" cy="297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C59B5-B3BA-4580-BAD8-4D6FE947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" y="1439870"/>
            <a:ext cx="5020829" cy="1036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75D80-3327-4912-A1C0-7531B03C1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57" y="1439869"/>
            <a:ext cx="5287859" cy="248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44047-C34B-4176-97AD-D7140F824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57" y="4452424"/>
            <a:ext cx="5377979" cy="471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B7F43-97BF-4067-8C93-2C185CDFDF59}"/>
              </a:ext>
            </a:extLst>
          </p:cNvPr>
          <p:cNvSpPr txBox="1"/>
          <p:nvPr/>
        </p:nvSpPr>
        <p:spPr>
          <a:xfrm>
            <a:off x="703382" y="6049108"/>
            <a:ext cx="348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hlinkClick r:id="rId6"/>
              </a:rPr>
              <a:t>Collaborative Filtering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914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7406588-BC7B-4FE7-B4EE-2DD01A3E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9DD94F-DE87-44CC-B7F7-6ABE0CA9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2BEDC1-C43B-40D8-ABF2-1A306679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F9A11F0-13A5-4573-98C5-7B5C0EA8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D87CCA-9D6A-4A68-972D-18700C8E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FF4CF-58CC-42AF-A5D3-7683CCD8B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E16F0A-435A-4C2E-8771-CA95105D0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3A2391-9583-4585-B216-21891B5B6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AC88C9-5C25-4433-923D-F4419852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36A877-32D6-40E3-8B22-6AD9F48E3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BF555C-C78D-484A-A6FE-DD9F20F99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0B78FDE-553D-4D72-9EDE-778D8085A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107D6F-1601-4C40-80DF-B14D8562EE58}"/>
              </a:ext>
            </a:extLst>
          </p:cNvPr>
          <p:cNvSpPr txBox="1"/>
          <p:nvPr/>
        </p:nvSpPr>
        <p:spPr>
          <a:xfrm>
            <a:off x="4564279" y="1041401"/>
            <a:ext cx="6528018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3175" cmpd="sng">
                  <a:noFill/>
                </a:ln>
                <a:solidFill>
                  <a:srgbClr val="C00000"/>
                </a:solidFill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Top 10 movie recommendations for each user</a:t>
            </a:r>
          </a:p>
        </p:txBody>
      </p:sp>
      <p:pic>
        <p:nvPicPr>
          <p:cNvPr id="6" name="Graphic 5" descr="Video camera">
            <a:extLst>
              <a:ext uri="{FF2B5EF4-FFF2-40B4-BE49-F238E27FC236}">
                <a16:creationId xmlns:a16="http://schemas.microsoft.com/office/drawing/2014/main" id="{6C06E9A3-5008-406A-8830-A30771831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4197" y="1041400"/>
            <a:ext cx="2194560" cy="219456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83B29D-53A4-49E8-8CEC-20F62DB11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10768" y="3522131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A22FFE-5B0C-49AD-9FBB-AABBE4269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54" y="3622042"/>
            <a:ext cx="10677379" cy="239367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0216C-B437-4CD9-87B3-6A0C2C0382F8}"/>
              </a:ext>
            </a:extLst>
          </p:cNvPr>
          <p:cNvSpPr txBox="1"/>
          <p:nvPr/>
        </p:nvSpPr>
        <p:spPr>
          <a:xfrm>
            <a:off x="9178177" y="6012176"/>
            <a:ext cx="348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hlinkClick r:id="rId10"/>
              </a:rPr>
              <a:t>Collaborative Filtering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661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9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37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224D732F-1AB2-4753-A9B0-F669EBC36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FDB7E-D53B-4667-9105-D974A7624948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Queries?</a:t>
            </a:r>
          </a:p>
        </p:txBody>
      </p: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0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51CCF4-EA93-44C6-A74B-2595EF6AB163}"/>
              </a:ext>
            </a:extLst>
          </p:cNvPr>
          <p:cNvSpPr txBox="1"/>
          <p:nvPr/>
        </p:nvSpPr>
        <p:spPr>
          <a:xfrm>
            <a:off x="6094412" y="982132"/>
            <a:ext cx="4802185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u="sng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Types of Recommendation Systems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5506B-F441-4695-93E8-219936E526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3128" b="1"/>
          <a:stretch/>
        </p:blipFill>
        <p:spPr>
          <a:xfrm>
            <a:off x="1195755" y="1194287"/>
            <a:ext cx="4093730" cy="40747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EE1D97-A6EB-4AD7-BAAD-18C045A7AD0C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Collaborative Recommender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based Recommender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Demographic based Recommender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Utility based Recommender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based Recommender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Hybrid Recommender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C7355-1430-41A8-B43D-B1DC4EAB7ACB}"/>
              </a:ext>
            </a:extLst>
          </p:cNvPr>
          <p:cNvSpPr txBox="1"/>
          <p:nvPr/>
        </p:nvSpPr>
        <p:spPr>
          <a:xfrm>
            <a:off x="980103" y="5607304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5040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C7EB7-7591-4506-8370-FAB03D303ED0}"/>
              </a:ext>
            </a:extLst>
          </p:cNvPr>
          <p:cNvSpPr txBox="1"/>
          <p:nvPr/>
        </p:nvSpPr>
        <p:spPr>
          <a:xfrm>
            <a:off x="675249" y="586095"/>
            <a:ext cx="5635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Collaborative Recommender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980BF-E378-4684-8022-D135ADD7D682}"/>
              </a:ext>
            </a:extLst>
          </p:cNvPr>
          <p:cNvSpPr txBox="1"/>
          <p:nvPr/>
        </p:nvSpPr>
        <p:spPr>
          <a:xfrm>
            <a:off x="675249" y="1475626"/>
            <a:ext cx="426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A.) User Based </a:t>
            </a:r>
            <a:r>
              <a:rPr lang="en-US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Collaborative Filtering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AA901-638D-443E-8F60-A0C2FEE1A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5417"/>
            <a:ext cx="5286262" cy="408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3CE87-A142-48DA-AA48-ABE816F19827}"/>
              </a:ext>
            </a:extLst>
          </p:cNvPr>
          <p:cNvSpPr txBox="1"/>
          <p:nvPr/>
        </p:nvSpPr>
        <p:spPr>
          <a:xfrm>
            <a:off x="815926" y="2180492"/>
            <a:ext cx="4121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Hard Computations, Costly computational power for comparing and finding similarities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Habits of people can be changed. Therefore making correct and useful recommendation can be hard in time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3F534-0C89-44D4-87AE-A32087119FDF}"/>
              </a:ext>
            </a:extLst>
          </p:cNvPr>
          <p:cNvSpPr txBox="1"/>
          <p:nvPr/>
        </p:nvSpPr>
        <p:spPr>
          <a:xfrm>
            <a:off x="10105346" y="5754638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Kaggle.com</a:t>
            </a:r>
          </a:p>
        </p:txBody>
      </p:sp>
    </p:spTree>
    <p:extLst>
      <p:ext uri="{BB962C8B-B14F-4D97-AF65-F5344CB8AC3E}">
        <p14:creationId xmlns:p14="http://schemas.microsoft.com/office/powerpoint/2010/main" val="67525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0F96B-FB8D-4875-A6CB-A82E8F613659}"/>
              </a:ext>
            </a:extLst>
          </p:cNvPr>
          <p:cNvSpPr txBox="1"/>
          <p:nvPr/>
        </p:nvSpPr>
        <p:spPr>
          <a:xfrm>
            <a:off x="575602" y="577473"/>
            <a:ext cx="5528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Collaborative Recommender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A095D-DFB4-49D1-933C-B31CE0DFC2CC}"/>
              </a:ext>
            </a:extLst>
          </p:cNvPr>
          <p:cNvSpPr txBox="1"/>
          <p:nvPr/>
        </p:nvSpPr>
        <p:spPr>
          <a:xfrm>
            <a:off x="858129" y="1436146"/>
            <a:ext cx="426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B.) Item Based </a:t>
            </a:r>
            <a:r>
              <a:rPr lang="en-US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Collaborative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07705-C830-403B-8141-B30407140877}"/>
              </a:ext>
            </a:extLst>
          </p:cNvPr>
          <p:cNvSpPr txBox="1"/>
          <p:nvPr/>
        </p:nvSpPr>
        <p:spPr>
          <a:xfrm>
            <a:off x="858129" y="2110154"/>
            <a:ext cx="5528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Instead of finding relationship between users, used items like movies or stuffs are compared with each others.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Similarities between lord of the rings and hobbit movies because both are liked by three different people.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If the similarity is high enough, we can recommend hobbit to other people who only watched lord of the rings movie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F946-1D45-435D-9914-7AD51CFF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7" y="1415232"/>
            <a:ext cx="4779994" cy="4628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03262-FAE4-4B09-BCD3-F7418F911150}"/>
              </a:ext>
            </a:extLst>
          </p:cNvPr>
          <p:cNvSpPr txBox="1"/>
          <p:nvPr/>
        </p:nvSpPr>
        <p:spPr>
          <a:xfrm>
            <a:off x="10105346" y="5767015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Kaggle.com</a:t>
            </a:r>
          </a:p>
        </p:txBody>
      </p:sp>
    </p:spTree>
    <p:extLst>
      <p:ext uri="{BB962C8B-B14F-4D97-AF65-F5344CB8AC3E}">
        <p14:creationId xmlns:p14="http://schemas.microsoft.com/office/powerpoint/2010/main" val="177187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92574-FF14-41C6-AFBD-763043325B58}"/>
              </a:ext>
            </a:extLst>
          </p:cNvPr>
          <p:cNvSpPr txBox="1"/>
          <p:nvPr/>
        </p:nvSpPr>
        <p:spPr>
          <a:xfrm>
            <a:off x="647112" y="490582"/>
            <a:ext cx="500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How to recommend movies?</a:t>
            </a:r>
            <a:endParaRPr lang="en-US" sz="4400" u="sng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9F62D-6EE8-49F6-8927-27813C3D45EC}"/>
              </a:ext>
            </a:extLst>
          </p:cNvPr>
          <p:cNvSpPr txBox="1"/>
          <p:nvPr/>
        </p:nvSpPr>
        <p:spPr>
          <a:xfrm>
            <a:off x="647112" y="1139482"/>
            <a:ext cx="412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a.) Correlation</a:t>
            </a:r>
            <a:endParaRPr lang="en-US" sz="3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43A0C-A49A-43D5-963F-40F311F1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71" y="1431869"/>
            <a:ext cx="6990910" cy="473131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EBD05-D166-4055-A405-B26B94D9A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48503"/>
              </p:ext>
            </p:extLst>
          </p:nvPr>
        </p:nvGraphicFramePr>
        <p:xfrm>
          <a:off x="720967" y="3130424"/>
          <a:ext cx="367474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106">
                  <a:extLst>
                    <a:ext uri="{9D8B030D-6E8A-4147-A177-3AD203B41FA5}">
                      <a16:colId xmlns:a16="http://schemas.microsoft.com/office/drawing/2014/main" val="1008644222"/>
                    </a:ext>
                  </a:extLst>
                </a:gridCol>
                <a:gridCol w="1367643">
                  <a:extLst>
                    <a:ext uri="{9D8B030D-6E8A-4147-A177-3AD203B41FA5}">
                      <a16:colId xmlns:a16="http://schemas.microsoft.com/office/drawing/2014/main" val="122781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Bad Boys(1995)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Headless body in Topless Bar (1995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Last Summer in the Hamptons (</a:t>
                      </a:r>
                      <a:r>
                        <a:rPr lang="en-US" dirty="0"/>
                        <a:t>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2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Bits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Shadows (</a:t>
                      </a:r>
                      <a:r>
                        <a:rPr lang="en-US" dirty="0" err="1"/>
                        <a:t>Cinenie</a:t>
                      </a:r>
                      <a:r>
                        <a:rPr lang="en-US" dirty="0"/>
                        <a:t>) (1998)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18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9C5878-0D48-4BD3-9EA6-054AE9BB9093}"/>
              </a:ext>
            </a:extLst>
          </p:cNvPr>
          <p:cNvSpPr txBox="1"/>
          <p:nvPr/>
        </p:nvSpPr>
        <p:spPr>
          <a:xfrm>
            <a:off x="870654" y="1772992"/>
            <a:ext cx="3674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Recommend "Headless Body in Topless Bar (1995)" movie to people who watched "Bad Boys (1995)"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0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1F357-1500-41A8-9816-4D1DB07C64AC}"/>
              </a:ext>
            </a:extLst>
          </p:cNvPr>
          <p:cNvSpPr txBox="1"/>
          <p:nvPr/>
        </p:nvSpPr>
        <p:spPr>
          <a:xfrm>
            <a:off x="647112" y="1139482"/>
            <a:ext cx="412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b.) Matrix Factorization</a:t>
            </a:r>
            <a:endParaRPr lang="en-US" sz="3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22BB3-A007-41B3-8428-4A03FFDA5F69}"/>
              </a:ext>
            </a:extLst>
          </p:cNvPr>
          <p:cNvSpPr txBox="1"/>
          <p:nvPr/>
        </p:nvSpPr>
        <p:spPr>
          <a:xfrm>
            <a:off x="647112" y="490582"/>
            <a:ext cx="500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How to recommend movies?</a:t>
            </a:r>
            <a:endParaRPr lang="en-US" sz="4400" u="sng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C89DF-0B91-4DED-B7FF-A2D99D52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6" y="1713292"/>
            <a:ext cx="4969891" cy="3688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B8C72-6B2C-4A76-A8EC-04FA369A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70" y="1724257"/>
            <a:ext cx="5341871" cy="3678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CF0A9-E361-4E2B-B5E3-D8784D00DB9A}"/>
              </a:ext>
            </a:extLst>
          </p:cNvPr>
          <p:cNvSpPr txBox="1"/>
          <p:nvPr/>
        </p:nvSpPr>
        <p:spPr>
          <a:xfrm>
            <a:off x="9514503" y="5401993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Reference: Luis Serrano</a:t>
            </a:r>
          </a:p>
        </p:txBody>
      </p:sp>
    </p:spTree>
    <p:extLst>
      <p:ext uri="{BB962C8B-B14F-4D97-AF65-F5344CB8AC3E}">
        <p14:creationId xmlns:p14="http://schemas.microsoft.com/office/powerpoint/2010/main" val="26394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7DF24-AA59-4486-BF11-2255729BB5B9}"/>
              </a:ext>
            </a:extLst>
          </p:cNvPr>
          <p:cNvSpPr txBox="1"/>
          <p:nvPr/>
        </p:nvSpPr>
        <p:spPr>
          <a:xfrm>
            <a:off x="618976" y="518606"/>
            <a:ext cx="412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Matrix Factorization</a:t>
            </a:r>
            <a:endParaRPr lang="en-US" sz="3600" u="sng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B847D-4582-41DE-99B1-B586CB457730}"/>
              </a:ext>
            </a:extLst>
          </p:cNvPr>
          <p:cNvSpPr txBox="1"/>
          <p:nvPr/>
        </p:nvSpPr>
        <p:spPr>
          <a:xfrm>
            <a:off x="403797" y="1548059"/>
            <a:ext cx="389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Factorization: 6 * 4 = 24</a:t>
            </a:r>
          </a:p>
        </p:txBody>
      </p:sp>
      <p:pic>
        <p:nvPicPr>
          <p:cNvPr id="2050" name="Picture 2" descr="Image result for drama">
            <a:extLst>
              <a:ext uri="{FF2B5EF4-FFF2-40B4-BE49-F238E27FC236}">
                <a16:creationId xmlns:a16="http://schemas.microsoft.com/office/drawing/2014/main" id="{B714A258-2E2C-4D2C-BB5F-75026241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9" y="1440889"/>
            <a:ext cx="1799144" cy="13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BBA5F2E-C6A5-4DDA-94D7-71B69BCC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88" y="1938374"/>
            <a:ext cx="1630754" cy="16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ction movie logo">
            <a:extLst>
              <a:ext uri="{FF2B5EF4-FFF2-40B4-BE49-F238E27FC236}">
                <a16:creationId xmlns:a16="http://schemas.microsoft.com/office/drawing/2014/main" id="{C15D1C46-26A0-4749-95CE-D79BC08A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111" y="4098742"/>
            <a:ext cx="1630754" cy="16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om cruise">
            <a:extLst>
              <a:ext uri="{FF2B5EF4-FFF2-40B4-BE49-F238E27FC236}">
                <a16:creationId xmlns:a16="http://schemas.microsoft.com/office/drawing/2014/main" id="{761F6863-A430-45EA-BFFC-E7CEA6FB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07" y="2366467"/>
            <a:ext cx="1414134" cy="21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almatian puppies cartoon">
            <a:extLst>
              <a:ext uri="{FF2B5EF4-FFF2-40B4-BE49-F238E27FC236}">
                <a16:creationId xmlns:a16="http://schemas.microsoft.com/office/drawing/2014/main" id="{A5CC02A1-107A-4C9C-8E1E-BC721C739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9" y="3292045"/>
            <a:ext cx="1635305" cy="212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orror movie logo">
            <a:extLst>
              <a:ext uri="{FF2B5EF4-FFF2-40B4-BE49-F238E27FC236}">
                <a16:creationId xmlns:a16="http://schemas.microsoft.com/office/drawing/2014/main" id="{423AF0B5-1C92-4830-8530-C1B7F25B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8" y="4848275"/>
            <a:ext cx="1913690" cy="13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5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49DD7-980D-419F-AFE3-372F156BDE7C}"/>
              </a:ext>
            </a:extLst>
          </p:cNvPr>
          <p:cNvSpPr txBox="1"/>
          <p:nvPr/>
        </p:nvSpPr>
        <p:spPr>
          <a:xfrm>
            <a:off x="651949" y="462336"/>
            <a:ext cx="412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Matrix Factorization</a:t>
            </a:r>
            <a:endParaRPr lang="en-US" sz="3600" u="sng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B5D781-D3DB-430C-BB6B-4F6C27F6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91113"/>
              </p:ext>
            </p:extLst>
          </p:nvPr>
        </p:nvGraphicFramePr>
        <p:xfrm>
          <a:off x="4009292" y="1108667"/>
          <a:ext cx="7472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88">
                  <a:extLst>
                    <a:ext uri="{9D8B030D-6E8A-4147-A177-3AD203B41FA5}">
                      <a16:colId xmlns:a16="http://schemas.microsoft.com/office/drawing/2014/main" val="1145443664"/>
                    </a:ext>
                  </a:extLst>
                </a:gridCol>
                <a:gridCol w="1245488">
                  <a:extLst>
                    <a:ext uri="{9D8B030D-6E8A-4147-A177-3AD203B41FA5}">
                      <a16:colId xmlns:a16="http://schemas.microsoft.com/office/drawing/2014/main" val="773808628"/>
                    </a:ext>
                  </a:extLst>
                </a:gridCol>
                <a:gridCol w="1245488">
                  <a:extLst>
                    <a:ext uri="{9D8B030D-6E8A-4147-A177-3AD203B41FA5}">
                      <a16:colId xmlns:a16="http://schemas.microsoft.com/office/drawing/2014/main" val="2403757672"/>
                    </a:ext>
                  </a:extLst>
                </a:gridCol>
                <a:gridCol w="1245488">
                  <a:extLst>
                    <a:ext uri="{9D8B030D-6E8A-4147-A177-3AD203B41FA5}">
                      <a16:colId xmlns:a16="http://schemas.microsoft.com/office/drawing/2014/main" val="237721291"/>
                    </a:ext>
                  </a:extLst>
                </a:gridCol>
                <a:gridCol w="1245488">
                  <a:extLst>
                    <a:ext uri="{9D8B030D-6E8A-4147-A177-3AD203B41FA5}">
                      <a16:colId xmlns:a16="http://schemas.microsoft.com/office/drawing/2014/main" val="3624975701"/>
                    </a:ext>
                  </a:extLst>
                </a:gridCol>
                <a:gridCol w="1245488">
                  <a:extLst>
                    <a:ext uri="{9D8B030D-6E8A-4147-A177-3AD203B41FA5}">
                      <a16:colId xmlns:a16="http://schemas.microsoft.com/office/drawing/2014/main" val="1700081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3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85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E5C895-0263-4F8C-8D34-70290BF3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3193365"/>
            <a:ext cx="613997" cy="223676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20B9AE-8C5E-4266-AEC1-7E7A61A68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76542"/>
              </p:ext>
            </p:extLst>
          </p:nvPr>
        </p:nvGraphicFramePr>
        <p:xfrm>
          <a:off x="1429923" y="2658794"/>
          <a:ext cx="2143271" cy="277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262">
                  <a:extLst>
                    <a:ext uri="{9D8B030D-6E8A-4147-A177-3AD203B41FA5}">
                      <a16:colId xmlns:a16="http://schemas.microsoft.com/office/drawing/2014/main" val="124971004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35586330"/>
                    </a:ext>
                  </a:extLst>
                </a:gridCol>
              </a:tblGrid>
              <a:tr h="532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08317"/>
                  </a:ext>
                </a:extLst>
              </a:tr>
              <a:tr h="55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10074"/>
                  </a:ext>
                </a:extLst>
              </a:tr>
              <a:tr h="55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1235"/>
                  </a:ext>
                </a:extLst>
              </a:tr>
              <a:tr h="55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1419"/>
                  </a:ext>
                </a:extLst>
              </a:tr>
              <a:tr h="55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0514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F26219F-9F91-4C08-AC75-3A3D68B4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2221187"/>
            <a:ext cx="7472928" cy="3688701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F5289FB-F95D-42D0-9CBC-9573791932BD}"/>
              </a:ext>
            </a:extLst>
          </p:cNvPr>
          <p:cNvSpPr/>
          <p:nvPr/>
        </p:nvSpPr>
        <p:spPr>
          <a:xfrm>
            <a:off x="2712866" y="3232051"/>
            <a:ext cx="613997" cy="4642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9A7C55F-C219-4190-A2FD-8BCBCD8FAD5D}"/>
              </a:ext>
            </a:extLst>
          </p:cNvPr>
          <p:cNvSpPr/>
          <p:nvPr/>
        </p:nvSpPr>
        <p:spPr>
          <a:xfrm>
            <a:off x="1736921" y="3812341"/>
            <a:ext cx="613997" cy="4642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A2C461-147F-460C-BBBC-567197668A58}"/>
              </a:ext>
            </a:extLst>
          </p:cNvPr>
          <p:cNvSpPr/>
          <p:nvPr/>
        </p:nvSpPr>
        <p:spPr>
          <a:xfrm>
            <a:off x="2722244" y="4383841"/>
            <a:ext cx="613997" cy="4642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7B04C7F4-9D5C-423F-90EA-4123A5916C82}"/>
              </a:ext>
            </a:extLst>
          </p:cNvPr>
          <p:cNvSpPr/>
          <p:nvPr/>
        </p:nvSpPr>
        <p:spPr>
          <a:xfrm>
            <a:off x="1736921" y="3232051"/>
            <a:ext cx="613997" cy="4642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70730E56-997D-4223-B2EC-E80B0C50CAFF}"/>
              </a:ext>
            </a:extLst>
          </p:cNvPr>
          <p:cNvSpPr/>
          <p:nvPr/>
        </p:nvSpPr>
        <p:spPr>
          <a:xfrm>
            <a:off x="2700997" y="3778931"/>
            <a:ext cx="613997" cy="4642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9BB1D907-95D8-499F-BF21-F278D663BEA4}"/>
              </a:ext>
            </a:extLst>
          </p:cNvPr>
          <p:cNvSpPr/>
          <p:nvPr/>
        </p:nvSpPr>
        <p:spPr>
          <a:xfrm>
            <a:off x="1736920" y="4392631"/>
            <a:ext cx="613997" cy="4642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33B58988-1EE3-465B-B79B-7BB3F731EE3E}"/>
              </a:ext>
            </a:extLst>
          </p:cNvPr>
          <p:cNvSpPr/>
          <p:nvPr/>
        </p:nvSpPr>
        <p:spPr>
          <a:xfrm>
            <a:off x="1736919" y="4911377"/>
            <a:ext cx="613997" cy="4642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2FB05134-1F45-4357-A10D-84DF655BEBC7}"/>
              </a:ext>
            </a:extLst>
          </p:cNvPr>
          <p:cNvSpPr/>
          <p:nvPr/>
        </p:nvSpPr>
        <p:spPr>
          <a:xfrm>
            <a:off x="2722243" y="4920165"/>
            <a:ext cx="613997" cy="4642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5B696-F49D-4040-B4C2-2725380C3162}"/>
              </a:ext>
            </a:extLst>
          </p:cNvPr>
          <p:cNvSpPr txBox="1"/>
          <p:nvPr/>
        </p:nvSpPr>
        <p:spPr>
          <a:xfrm>
            <a:off x="9950601" y="5909888"/>
            <a:ext cx="20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Reference: Luis Serrano</a:t>
            </a:r>
          </a:p>
        </p:txBody>
      </p:sp>
    </p:spTree>
    <p:extLst>
      <p:ext uri="{BB962C8B-B14F-4D97-AF65-F5344CB8AC3E}">
        <p14:creationId xmlns:p14="http://schemas.microsoft.com/office/powerpoint/2010/main" val="45178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FB306-BE4B-4967-AC68-6A9D36CA8337}"/>
              </a:ext>
            </a:extLst>
          </p:cNvPr>
          <p:cNvSpPr txBox="1"/>
          <p:nvPr/>
        </p:nvSpPr>
        <p:spPr>
          <a:xfrm>
            <a:off x="858131" y="1227744"/>
            <a:ext cx="5753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Source: </a:t>
            </a:r>
            <a:r>
              <a:rPr lang="en-IN" sz="2000" dirty="0">
                <a:hlinkClick r:id="rId2"/>
              </a:rPr>
              <a:t>Movie Lens Dataset</a:t>
            </a:r>
            <a:r>
              <a:rPr lang="en-IN" sz="2000" dirty="0"/>
              <a:t> (20 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Movie.csv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Rating.csv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D3DE1-BAE7-4CB2-885A-CDBAFB2DFC47}"/>
              </a:ext>
            </a:extLst>
          </p:cNvPr>
          <p:cNvSpPr txBox="1"/>
          <p:nvPr/>
        </p:nvSpPr>
        <p:spPr>
          <a:xfrm>
            <a:off x="603422" y="504779"/>
            <a:ext cx="4853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</a:t>
            </a:r>
            <a:endParaRPr lang="en-US" sz="4400" u="sng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6684D-43F4-464B-8563-06429634E689}"/>
              </a:ext>
            </a:extLst>
          </p:cNvPr>
          <p:cNvSpPr txBox="1"/>
          <p:nvPr/>
        </p:nvSpPr>
        <p:spPr>
          <a:xfrm>
            <a:off x="5783638" y="504780"/>
            <a:ext cx="4853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Environment</a:t>
            </a:r>
            <a:endParaRPr lang="en-US" sz="4400" u="sng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050F9-0249-4333-ADE3-F8C789911F4E}"/>
              </a:ext>
            </a:extLst>
          </p:cNvPr>
          <p:cNvSpPr txBox="1"/>
          <p:nvPr/>
        </p:nvSpPr>
        <p:spPr>
          <a:xfrm>
            <a:off x="6274190" y="1227744"/>
            <a:ext cx="5059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Bricks Community Edition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Spark 2.4.4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Scala 2.11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Cluster: Memory = 6 GB, Cores = 0.88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D89E0-89DA-4F32-85DE-6966AEB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9" y="3065163"/>
            <a:ext cx="4948099" cy="3014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D63AB-0035-414C-9721-98F81B44C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90" y="3065163"/>
            <a:ext cx="4143375" cy="301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5795D9-2588-4D13-A475-3F2BEBDFA940}"/>
              </a:ext>
            </a:extLst>
          </p:cNvPr>
          <p:cNvSpPr txBox="1"/>
          <p:nvPr/>
        </p:nvSpPr>
        <p:spPr>
          <a:xfrm>
            <a:off x="835539" y="2665053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Movie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01977-C48D-47CB-B2FB-66EAF5B00B5F}"/>
              </a:ext>
            </a:extLst>
          </p:cNvPr>
          <p:cNvSpPr txBox="1"/>
          <p:nvPr/>
        </p:nvSpPr>
        <p:spPr>
          <a:xfrm>
            <a:off x="6246056" y="2734847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415110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410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Aldhabi</vt:lpstr>
      <vt:lpstr>Calibri Light</vt:lpstr>
      <vt:lpstr>Wingdings</vt:lpstr>
      <vt:lpstr>Garamond</vt:lpstr>
      <vt:lpstr>Calibri</vt:lpstr>
      <vt:lpstr>Organic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varma</dc:creator>
  <cp:lastModifiedBy>dinesh varma</cp:lastModifiedBy>
  <cp:revision>6</cp:revision>
  <dcterms:created xsi:type="dcterms:W3CDTF">2019-11-08T10:05:32Z</dcterms:created>
  <dcterms:modified xsi:type="dcterms:W3CDTF">2019-11-08T16:52:51Z</dcterms:modified>
</cp:coreProperties>
</file>