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82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368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93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63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36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34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88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69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308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822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E321-95D1-4BE7-B8DB-3DF9A9AE8FC3}" type="datetimeFigureOut">
              <a:rPr lang="th-TH" smtClean="0"/>
              <a:t>28/03/63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EA89-16D9-438F-9373-DE1FACB88D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76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0"/>
            <a:ext cx="110527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นำเสนอทางหน้าจอ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1</cp:revision>
  <dcterms:created xsi:type="dcterms:W3CDTF">2020-03-28T12:44:00Z</dcterms:created>
  <dcterms:modified xsi:type="dcterms:W3CDTF">2020-03-28T12:50:34Z</dcterms:modified>
</cp:coreProperties>
</file>