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D779F7-57CB-44D1-9E18-27185FF2AC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15B022-C562-42A6-B3B3-5B448FA802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12:31:18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" id="2" name="slide2">
            <a:extLst>
              <a:ext uri="{FF2B5EF4-FFF2-40B4-BE49-F238E27FC236}">
                <a16:creationId xmlns:a16="http://schemas.microsoft.com/office/drawing/2014/main" id="{A0C670F2-ED2A-46B6-837F-C115B78FA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9" y="0"/>
            <a:ext cx="11443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2021-08-05T21:31:19Z</dcterms:created>
  <dcterms:modified xsi:type="dcterms:W3CDTF">2021-08-05T21:31:19Z</dcterms:modified>
</cp:coreProperties>
</file>