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742649-1324-41E2-AE02-ECBD4310B9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957B74-687C-4E5D-8B21-22E5491604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11:21:31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3238F74F-8C53-4884-988A-21ADE82BE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02" y="0"/>
            <a:ext cx="6051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2021-08-05T20:21:34Z</dcterms:created>
  <dcterms:modified xsi:type="dcterms:W3CDTF">2021-08-05T20:21:34Z</dcterms:modified>
</cp:coreProperties>
</file>