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58DD-C5BF-4840-8D0F-297C537E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48200-9A79-4574-8480-E0AEA7C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335B-92A6-46F0-B622-2F36022B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4A55-E1A9-43DF-9352-5A50879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B006-9A92-4D7B-BB42-416292B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214E-F733-44C5-82A2-87B191A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7752-8134-4955-B2E5-6CE64E9DB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F0B8-664C-4F67-A102-EAD03DF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B0D1-6AB2-4226-B021-73C5FBBF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AD76-CB57-44A0-9E3C-4665F3B7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09C25-FDD4-4731-A78B-B04BC8B94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8082-2DB8-4D5C-AB92-15988B03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7680-5C3A-4C82-86E6-85AAB6D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5DFC-044C-4945-BD4B-78B488EF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3A17-DEE1-44C1-B574-4915C27B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526C-4CE1-42D1-9E05-D332FC9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8696-2C10-4A4B-8728-05CC856F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F1B5-8AAA-46C0-B195-1C826A6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C0F8-C677-4049-B6A3-64FAD1D6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059-7E47-4276-B296-674725E9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CF0-BFCD-41D0-95B7-E534CF79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41A4-858D-49BF-A393-30EC5D12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0C6A-FF9E-482E-B82E-9AB0A78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A997-06D2-4BAD-899C-E1034DDB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99A5-0CCD-435A-828A-C6EEDBF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4D7A-6621-4941-9952-1EB3ACF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0025-E606-4469-9AA8-B6E5EE941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9DE2-5A65-49E5-9448-196CFD05A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10C7-76F2-4F4F-9C49-D99E640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D142-C3E5-431D-A94C-548A1EF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73DC-FE6A-451C-8662-514A347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B65-715E-4AE4-B945-45C4B7A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6260-1544-4CE4-8485-6D2CC9D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642E-77A6-4F21-8113-7141A17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4AC2-AF2F-4CEA-BE82-137201C45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70FC2-B571-4C99-A55C-DD99E8E9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1D829-BA27-461C-A7D6-C10E6269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95277-1601-4C32-92F4-DE1159F0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76853-35C5-457C-8604-335565C3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729-477B-401E-B485-01699FCB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48CDD-15BF-49F6-9EA9-758F48EA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CE8E5-5FC9-4BE5-8EED-FAD5C49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536A-9259-4190-B353-090EA089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A79C4-D9FB-44D5-A828-A5EAED14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1F201-0A1B-45E7-9020-31C7902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F4F9C-9CC7-4C11-AACB-FF60C67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EF37-7EF7-4E93-A8CC-551E4557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A725-D41D-4543-ADDB-E326C45D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2A17B-A07A-40F9-ACEF-1CA49CC0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A6B5-7B06-4BD5-B8B1-28BA391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026E-CDF4-4442-B257-01CF1AFF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5209-8B06-4717-A0F9-1DB1DF5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55B5-C8B6-4659-AB0D-3006474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EA622-F931-4860-9B20-325EE5993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5FCB-27B0-4E6B-8C41-24604F3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73B7-49E8-4A68-9D3A-71C08BA3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B164-7EA0-4218-B888-C83551A1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1FDD-C750-41B7-9133-523B4E70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91944-DCF0-4BA0-836C-A2DEDBD3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05B1-492F-4799-A47B-660C05E4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A98D-D72D-4DAB-A81C-5FD4EDC2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8828-F888-4C4E-97D7-B327086A197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6E20-A790-4AA3-AF2C-F1EB6E05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55B-B9D7-4CD2-97E3-49766E5D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A5C2-65FF-4242-AB96-0BFDC954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C30-7C8E-442E-8FA4-0572ECCCD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39195-B4EE-4B0E-A42D-17CB723C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6EAB7-5F3E-4190-9437-36EF9981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2887-DB28-4ABB-B5B3-A27AE7AC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B116-AA41-45E8-9F2B-1B5E4C55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93A0-82FC-4921-B103-8E62AF4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847E-2BDD-455C-B1D5-338C26A0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3083A-EF18-44DC-8775-3CE3B1DC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443"/>
            <a:ext cx="12192000" cy="43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8F5-371F-432F-9175-8E9E482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C43-DE47-49C3-BE00-E1FD27E7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71C23-8755-4D9D-B182-CFDB4EB2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75732"/>
            <a:ext cx="833553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ABFB-24FB-49CF-819D-6645B307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7F7B-B2D7-45E5-9610-B38BA406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0D5EE-A700-4FAF-8CE9-87521C11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54953"/>
            <a:ext cx="837364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durrah13@gmail.com</dc:creator>
  <cp:lastModifiedBy>durrah13@gmail.com</cp:lastModifiedBy>
  <cp:revision>2</cp:revision>
  <dcterms:created xsi:type="dcterms:W3CDTF">2021-08-03T10:46:00Z</dcterms:created>
  <dcterms:modified xsi:type="dcterms:W3CDTF">2021-08-05T17:06:40Z</dcterms:modified>
</cp:coreProperties>
</file>