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CDB485-D449-4BC4-A366-4D699E12BA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Line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B74AAA-6081-40D4-9F50-530EF4C65A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11:58:33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F8D0D21-9D3B-46D6-BFBC-313F6B8E3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1" y="0"/>
            <a:ext cx="1118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2021-08-05T20:58:34Z</dcterms:created>
  <dcterms:modified xsi:type="dcterms:W3CDTF">2021-08-05T20:58:34Z</dcterms:modified>
</cp:coreProperties>
</file>