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F7718A-F9A8-4CD8-A587-982DDE42D6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8431F9-5605-4108-B6FB-861F31D0C3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9:18:11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 Expectancy at Birth (years)" id="2" name="slide2">
            <a:extLst>
              <a:ext uri="{FF2B5EF4-FFF2-40B4-BE49-F238E27FC236}">
                <a16:creationId xmlns:a16="http://schemas.microsoft.com/office/drawing/2014/main" id="{E2C9C856-005E-42C1-B20C-6BFC9D058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9" y="0"/>
            <a:ext cx="11168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" id="3" name="slide3">
            <a:extLst>
              <a:ext uri="{FF2B5EF4-FFF2-40B4-BE49-F238E27FC236}">
                <a16:creationId xmlns:a16="http://schemas.microsoft.com/office/drawing/2014/main" id="{CE9BF144-8FD8-42E2-AB83-4426F041A1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42"/>
            <a:ext cx="12192000" cy="62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birth Health" id="4" name="slide4">
            <a:extLst>
              <a:ext uri="{FF2B5EF4-FFF2-40B4-BE49-F238E27FC236}">
                <a16:creationId xmlns:a16="http://schemas.microsoft.com/office/drawing/2014/main" id="{9AFAB2D4-EC79-4459-9E0A-A642AACDFE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2" y="0"/>
            <a:ext cx="11548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birth Health (2)" id="5" name="slide5">
            <a:extLst>
              <a:ext uri="{FF2B5EF4-FFF2-40B4-BE49-F238E27FC236}">
                <a16:creationId xmlns:a16="http://schemas.microsoft.com/office/drawing/2014/main" id="{B9361C42-CBD0-4FCC-9B80-1A6A4D4DE7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8" y="0"/>
            <a:ext cx="1006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2)" id="6" name="slide6">
            <a:extLst>
              <a:ext uri="{FF2B5EF4-FFF2-40B4-BE49-F238E27FC236}">
                <a16:creationId xmlns:a16="http://schemas.microsoft.com/office/drawing/2014/main" id="{2F1D2962-FC67-45FB-B622-56A423D4D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0"/>
            <a:ext cx="1021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3)" id="7" name="slide7">
            <a:extLst>
              <a:ext uri="{FF2B5EF4-FFF2-40B4-BE49-F238E27FC236}">
                <a16:creationId xmlns:a16="http://schemas.microsoft.com/office/drawing/2014/main" id="{1137B26E-5ACF-460B-A2C5-1D88ADAC10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0"/>
            <a:ext cx="10217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6E89178-8A94-4223-A1AF-4E8B9C0833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2021-08-05T18:18:12Z</dcterms:created>
  <dcterms:modified xsi:type="dcterms:W3CDTF">2021-08-05T18:18:12Z</dcterms:modified>
</cp:coreProperties>
</file>