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3247BDC-394E-4B51-BE46-481DA4D8367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map final updated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7191E3B-99C4-493A-8247-F72930CC00A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8/5/2021 11:02:23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municable Diseases Worldwide (2)" id="2" name="slide2">
            <a:extLst>
              <a:ext uri="{FF2B5EF4-FFF2-40B4-BE49-F238E27FC236}">
                <a16:creationId xmlns:a16="http://schemas.microsoft.com/office/drawing/2014/main" id="{1B640B67-B499-4BA0-82BC-D3673C572F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4" y="0"/>
            <a:ext cx="11847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3" name="slide3">
            <a:extLst>
              <a:ext uri="{FF2B5EF4-FFF2-40B4-BE49-F238E27FC236}">
                <a16:creationId xmlns:a16="http://schemas.microsoft.com/office/drawing/2014/main" id="{625A1290-0667-4FB9-A69F-7521438A74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54" y="0"/>
            <a:ext cx="11386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timated Road Traffic Death Rate 1" id="4" name="slide4">
            <a:extLst>
              <a:ext uri="{FF2B5EF4-FFF2-40B4-BE49-F238E27FC236}">
                <a16:creationId xmlns:a16="http://schemas.microsoft.com/office/drawing/2014/main" id="{534F1AA2-F047-4BF1-A012-231BDD7A56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39" y="0"/>
            <a:ext cx="9835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timated road traffic death rate " id="5" name="slide5">
            <a:extLst>
              <a:ext uri="{FF2B5EF4-FFF2-40B4-BE49-F238E27FC236}">
                <a16:creationId xmlns:a16="http://schemas.microsoft.com/office/drawing/2014/main" id="{A4DD47F9-1509-4633-91E6-8517C119A2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3" y="0"/>
            <a:ext cx="11900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2021-08-05T20:02:29Z</dcterms:created>
  <dcterms:modified xsi:type="dcterms:W3CDTF">2021-08-05T20:02:29Z</dcterms:modified>
</cp:coreProperties>
</file>