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B6C878-367A-4AB7-8F36-4AFEDFA61A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D92735-74A0-440B-AB80-1B55B330B0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11:33:16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3158D9F-CF0E-4342-BCB8-ABAC4B1D35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403"/>
            <a:ext cx="12192000" cy="46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1E934AE0-F531-4F68-95BB-5F01BC4A4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96" y="0"/>
            <a:ext cx="9363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 (3)" id="4" name="slide4">
            <a:extLst>
              <a:ext uri="{FF2B5EF4-FFF2-40B4-BE49-F238E27FC236}">
                <a16:creationId xmlns:a16="http://schemas.microsoft.com/office/drawing/2014/main" id="{42A17AD3-2414-47A3-9BEA-300F40FD3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7" y="0"/>
            <a:ext cx="6641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2021-08-05T20:33:26Z</dcterms:created>
  <dcterms:modified xsi:type="dcterms:W3CDTF">2021-08-05T20:33:26Z</dcterms:modified>
</cp:coreProperties>
</file>