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335263-AEEA-4F0D-B623-0973A9DC63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Line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B487CA-5BC4-4A60-8C6A-DD08C2C269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12:33:25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D863706A-7ECB-4899-996C-5410FE3C7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28600"/>
            <a:ext cx="85153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2021-08-05T21:33:26Z</dcterms:created>
  <dcterms:modified xsi:type="dcterms:W3CDTF">2021-08-05T21:33:26Z</dcterms:modified>
</cp:coreProperties>
</file>