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49C6FA-AE8B-4DB6-A2B8-58F5BCB5574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Continent_Doghnut 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0EC26C-849A-44CA-874B-9B2D44A414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8/5/2021 9:41:23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556AB96-BFF7-48F5-9994-E1952EB1A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7" y="0"/>
            <a:ext cx="1170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2021-08-05T18:41:27Z</dcterms:created>
  <dcterms:modified xsi:type="dcterms:W3CDTF">2021-08-05T18:41:27Z</dcterms:modified>
</cp:coreProperties>
</file>