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7CD069A8-6B3C-4E57-8DF0-46BEB4AB350D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DV2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4E81A8AF-BBA1-444B-ADF3-A29EC209B863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8/5/2021 11:45:56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3 (3)" id="2" name="slide2">
            <a:extLst>
              <a:ext uri="{FF2B5EF4-FFF2-40B4-BE49-F238E27FC236}">
                <a16:creationId xmlns:a16="http://schemas.microsoft.com/office/drawing/2014/main" id="{053ECA84-4F2C-4F6A-8AAA-032191717BD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5387" y="0"/>
            <a:ext cx="66412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2021-08-05T20:46:04Z</dcterms:created>
  <dcterms:modified xsi:type="dcterms:W3CDTF">2021-08-05T20:46:04Z</dcterms:modified>
</cp:coreProperties>
</file>